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1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2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84" r:id="rId21"/>
    <p:sldId id="274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7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1"/>
    <p:restoredTop sz="94680"/>
  </p:normalViewPr>
  <p:slideViewPr>
    <p:cSldViewPr snapToGrid="0" snapToObjects="1">
      <p:cViewPr varScale="1">
        <p:scale>
          <a:sx n="154" d="100"/>
          <a:sy n="154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09924-058D-8545-9BEA-F54EAE7AFFA5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F55CC-A7E5-8B42-8498-AB633BDAF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4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8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6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5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8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5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0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3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BEBDD-9272-BC46-AAF2-B0336BF7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0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5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980.png"/><Relationship Id="rId5" Type="http://schemas.openxmlformats.org/officeDocument/2006/relationships/image" Target="../media/image96.png"/><Relationship Id="rId10" Type="http://schemas.openxmlformats.org/officeDocument/2006/relationships/image" Target="../media/image970.png"/><Relationship Id="rId4" Type="http://schemas.openxmlformats.org/officeDocument/2006/relationships/image" Target="../media/image95.png"/><Relationship Id="rId9" Type="http://schemas.openxmlformats.org/officeDocument/2006/relationships/image" Target="../media/image9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104.png"/><Relationship Id="rId21" Type="http://schemas.openxmlformats.org/officeDocument/2006/relationships/image" Target="../media/image10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103.png"/><Relationship Id="rId2" Type="http://schemas.openxmlformats.org/officeDocument/2006/relationships/image" Target="../media/image1.tiff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15" Type="http://schemas.openxmlformats.org/officeDocument/2006/relationships/image" Target="../media/image101.png"/><Relationship Id="rId10" Type="http://schemas.openxmlformats.org/officeDocument/2006/relationships/image" Target="../media/image43.png"/><Relationship Id="rId19" Type="http://schemas.openxmlformats.org/officeDocument/2006/relationships/image" Target="../media/image105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.tiff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92.png"/><Relationship Id="rId2" Type="http://schemas.openxmlformats.org/officeDocument/2006/relationships/image" Target="../media/image1.tiff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54.png"/><Relationship Id="rId3" Type="http://schemas.openxmlformats.org/officeDocument/2006/relationships/image" Target="../media/image73.png"/><Relationship Id="rId21" Type="http://schemas.openxmlformats.org/officeDocument/2006/relationships/image" Target="../media/image15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.tiff"/><Relationship Id="rId16" Type="http://schemas.openxmlformats.org/officeDocument/2006/relationships/image" Target="../media/image139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93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55.png"/><Relationship Id="rId4" Type="http://schemas.openxmlformats.org/officeDocument/2006/relationships/image" Target="../media/image7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8.png"/><Relationship Id="rId3" Type="http://schemas.openxmlformats.org/officeDocument/2006/relationships/image" Target="../media/image1540.png"/><Relationship Id="rId21" Type="http://schemas.openxmlformats.org/officeDocument/2006/relationships/image" Target="../media/image171.png"/><Relationship Id="rId7" Type="http://schemas.openxmlformats.org/officeDocument/2006/relationships/image" Target="../media/image1580.png"/><Relationship Id="rId12" Type="http://schemas.openxmlformats.org/officeDocument/2006/relationships/image" Target="../media/image163.png"/><Relationship Id="rId17" Type="http://schemas.openxmlformats.org/officeDocument/2006/relationships/image" Target="../media/image167.png"/><Relationship Id="rId2" Type="http://schemas.openxmlformats.org/officeDocument/2006/relationships/image" Target="../media/image1.tiff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0.png"/><Relationship Id="rId11" Type="http://schemas.openxmlformats.org/officeDocument/2006/relationships/image" Target="../media/image162.png"/><Relationship Id="rId5" Type="http://schemas.openxmlformats.org/officeDocument/2006/relationships/image" Target="../media/image1560.png"/><Relationship Id="rId15" Type="http://schemas.openxmlformats.org/officeDocument/2006/relationships/image" Target="../media/image165.png"/><Relationship Id="rId10" Type="http://schemas.openxmlformats.org/officeDocument/2006/relationships/image" Target="../media/image161.png"/><Relationship Id="rId19" Type="http://schemas.openxmlformats.org/officeDocument/2006/relationships/image" Target="../media/image169.png"/><Relationship Id="rId4" Type="http://schemas.openxmlformats.org/officeDocument/2006/relationships/image" Target="../media/image1550.png"/><Relationship Id="rId9" Type="http://schemas.openxmlformats.org/officeDocument/2006/relationships/image" Target="../media/image160.png"/><Relationship Id="rId14" Type="http://schemas.openxmlformats.org/officeDocument/2006/relationships/image" Target="../media/image144.png"/><Relationship Id="rId22" Type="http://schemas.openxmlformats.org/officeDocument/2006/relationships/image" Target="../media/image1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59.emf"/><Relationship Id="rId26" Type="http://schemas.openxmlformats.org/officeDocument/2006/relationships/image" Target="../media/image195.png"/><Relationship Id="rId3" Type="http://schemas.openxmlformats.org/officeDocument/2006/relationships/image" Target="../media/image141.pn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58.emf"/><Relationship Id="rId25" Type="http://schemas.openxmlformats.org/officeDocument/2006/relationships/image" Target="../media/image63.emf"/><Relationship Id="rId2" Type="http://schemas.openxmlformats.org/officeDocument/2006/relationships/image" Target="../media/image1.tiff"/><Relationship Id="rId16" Type="http://schemas.openxmlformats.org/officeDocument/2006/relationships/image" Target="../media/image185.png"/><Relationship Id="rId20" Type="http://schemas.openxmlformats.org/officeDocument/2006/relationships/image" Target="../media/image61.emf"/><Relationship Id="rId29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5" Type="http://schemas.openxmlformats.org/officeDocument/2006/relationships/image" Target="../media/image174.png"/><Relationship Id="rId15" Type="http://schemas.openxmlformats.org/officeDocument/2006/relationships/image" Target="../media/image57.emf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image" Target="../media/image179.png"/><Relationship Id="rId19" Type="http://schemas.openxmlformats.org/officeDocument/2006/relationships/image" Target="../media/image60.emf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62.emf"/><Relationship Id="rId27" Type="http://schemas.openxmlformats.org/officeDocument/2006/relationships/image" Target="../media/image64.emf"/><Relationship Id="rId30" Type="http://schemas.openxmlformats.org/officeDocument/2006/relationships/image" Target="../media/image19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21" Type="http://schemas.openxmlformats.org/officeDocument/2006/relationships/image" Target="../media/image210.png"/><Relationship Id="rId34" Type="http://schemas.openxmlformats.org/officeDocument/2006/relationships/image" Target="../media/image196.png"/><Relationship Id="rId7" Type="http://schemas.openxmlformats.org/officeDocument/2006/relationships/image" Target="../media/image17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194.png"/><Relationship Id="rId2" Type="http://schemas.openxmlformats.org/officeDocument/2006/relationships/image" Target="../media/image1.tiff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191.png"/><Relationship Id="rId37" Type="http://schemas.openxmlformats.org/officeDocument/2006/relationships/image" Target="../media/image217.png"/><Relationship Id="rId5" Type="http://schemas.openxmlformats.org/officeDocument/2006/relationships/image" Target="../media/image17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186.png"/><Relationship Id="rId36" Type="http://schemas.openxmlformats.org/officeDocument/2006/relationships/image" Target="../media/image216.png"/><Relationship Id="rId10" Type="http://schemas.openxmlformats.org/officeDocument/2006/relationships/image" Target="../media/image179.png"/><Relationship Id="rId19" Type="http://schemas.openxmlformats.org/officeDocument/2006/relationships/image" Target="../media/image208.png"/><Relationship Id="rId31" Type="http://schemas.openxmlformats.org/officeDocument/2006/relationships/image" Target="../media/image18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184.png"/><Relationship Id="rId30" Type="http://schemas.openxmlformats.org/officeDocument/2006/relationships/image" Target="../media/image188.png"/><Relationship Id="rId35" Type="http://schemas.openxmlformats.org/officeDocument/2006/relationships/image" Target="../media/image198.png"/><Relationship Id="rId8" Type="http://schemas.openxmlformats.org/officeDocument/2006/relationships/image" Target="../media/image177.png"/><Relationship Id="rId3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14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.tiff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227.png"/><Relationship Id="rId5" Type="http://schemas.openxmlformats.org/officeDocument/2006/relationships/image" Target="../media/image174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173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11" Type="http://schemas.openxmlformats.org/officeDocument/2006/relationships/image" Target="../media/image67.emf"/><Relationship Id="rId5" Type="http://schemas.openxmlformats.org/officeDocument/2006/relationships/image" Target="../media/image53.emf"/><Relationship Id="rId10" Type="http://schemas.openxmlformats.org/officeDocument/2006/relationships/image" Target="../media/image243.png"/><Relationship Id="rId4" Type="http://schemas.openxmlformats.org/officeDocument/2006/relationships/image" Target="../media/image238.png"/><Relationship Id="rId9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0.png"/><Relationship Id="rId4" Type="http://schemas.openxmlformats.org/officeDocument/2006/relationships/image" Target="../media/image18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66.emf"/><Relationship Id="rId3" Type="http://schemas.openxmlformats.org/officeDocument/2006/relationships/image" Target="../media/image141.png"/><Relationship Id="rId7" Type="http://schemas.openxmlformats.org/officeDocument/2006/relationships/image" Target="../media/image53.emf"/><Relationship Id="rId12" Type="http://schemas.openxmlformats.org/officeDocument/2006/relationships/image" Target="../media/image68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243.png"/><Relationship Id="rId5" Type="http://schemas.openxmlformats.org/officeDocument/2006/relationships/image" Target="../media/image174.png"/><Relationship Id="rId15" Type="http://schemas.openxmlformats.org/officeDocument/2006/relationships/image" Target="../media/image70.emf"/><Relationship Id="rId10" Type="http://schemas.openxmlformats.org/officeDocument/2006/relationships/image" Target="../media/image242.png"/><Relationship Id="rId4" Type="http://schemas.openxmlformats.org/officeDocument/2006/relationships/image" Target="../media/image173.png"/><Relationship Id="rId9" Type="http://schemas.openxmlformats.org/officeDocument/2006/relationships/image" Target="../media/image241.png"/><Relationship Id="rId14" Type="http://schemas.openxmlformats.org/officeDocument/2006/relationships/image" Target="../media/image69.emf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3" Type="http://schemas.openxmlformats.org/officeDocument/2006/relationships/image" Target="../media/image71.tiff"/><Relationship Id="rId17" Type="http://schemas.openxmlformats.org/officeDocument/2006/relationships/image" Target="../media/image103.png"/><Relationship Id="rId2" Type="http://schemas.openxmlformats.org/officeDocument/2006/relationships/image" Target="../media/image1.tiff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.tif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18" Type="http://schemas.openxmlformats.org/officeDocument/2006/relationships/image" Target="../media/image1.tiff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.tiff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openxmlformats.org/officeDocument/2006/relationships/image" Target="../media/image30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3" Type="http://schemas.openxmlformats.org/officeDocument/2006/relationships/image" Target="../media/image1.tiff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.tiff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07A0-2D4E-9846-8E8E-894458848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7: Computational Graph and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8C14A-126C-7A49-8318-BF9D83104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5276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6909-AFB1-E34C-B8E2-931988DC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6819-AD1E-324E-AB24-80456253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C5C24-5AD0-514F-8196-0EDADF13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0" y="6356353"/>
            <a:ext cx="2057400" cy="365125"/>
          </a:xfrm>
        </p:spPr>
        <p:txBody>
          <a:bodyPr/>
          <a:lstStyle/>
          <a:p>
            <a:fld id="{026BEBDD-9272-BC46-AAF2-B0336BF7CFD9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3AF30-CAEC-8148-93CC-396256E7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5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A1C6-A38F-E649-ACE7-239D6272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6924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Compute gradients for </a:t>
            </a:r>
            <a:r>
              <a:rPr lang="en-US" altLang="zh-CN" sz="3600" i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</a:t>
            </a:r>
            <a:r>
              <a:rPr lang="en-US" altLang="zh-CN" sz="360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examples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EEF06-590B-CE4A-8F71-999C5858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A6E0-C921-514C-A060-5DE13804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3C00-5665-824A-9CE2-4B00ECB7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9BA56-716F-834E-B164-9FA4D2E2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572EFB-0196-004B-B7DC-52B6CCC59A2C}"/>
              </a:ext>
            </a:extLst>
          </p:cNvPr>
          <p:cNvSpPr txBox="1"/>
          <p:nvPr/>
        </p:nvSpPr>
        <p:spPr>
          <a:xfrm>
            <a:off x="790577" y="1428749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7215C-10A4-CD4B-9913-7FDEDE6936CF}"/>
                  </a:ext>
                </a:extLst>
              </p:cNvPr>
              <p:cNvSpPr txBox="1"/>
              <p:nvPr/>
            </p:nvSpPr>
            <p:spPr>
              <a:xfrm>
                <a:off x="2400300" y="1314682"/>
                <a:ext cx="2586990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7215C-10A4-CD4B-9913-7FDEDE69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1314682"/>
                <a:ext cx="2586990" cy="597471"/>
              </a:xfrm>
              <a:prstGeom prst="rect">
                <a:avLst/>
              </a:prstGeom>
              <a:blipFill>
                <a:blip r:embed="rId3"/>
                <a:stretch>
                  <a:fillRect l="-1951" t="-147917" r="-1951" b="-20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A60896-0AEA-844D-92E0-8D34751F0BD8}"/>
                  </a:ext>
                </a:extLst>
              </p:cNvPr>
              <p:cNvSpPr txBox="1"/>
              <p:nvPr/>
            </p:nvSpPr>
            <p:spPr>
              <a:xfrm>
                <a:off x="2400300" y="1969303"/>
                <a:ext cx="4589270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A60896-0AEA-844D-92E0-8D34751F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1969303"/>
                <a:ext cx="4589270" cy="597471"/>
              </a:xfrm>
              <a:prstGeom prst="rect">
                <a:avLst/>
              </a:prstGeom>
              <a:blipFill>
                <a:blip r:embed="rId4"/>
                <a:stretch>
                  <a:fillRect l="-276" t="-145833" r="-552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F844C8-B3A4-824C-A7C0-4C7724DD67B1}"/>
              </a:ext>
            </a:extLst>
          </p:cNvPr>
          <p:cNvSpPr txBox="1"/>
          <p:nvPr/>
        </p:nvSpPr>
        <p:spPr>
          <a:xfrm>
            <a:off x="790577" y="2714624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 with </a:t>
            </a:r>
            <a:r>
              <a:rPr lang="en-US" i="1" dirty="0"/>
              <a:t>for</a:t>
            </a:r>
            <a:r>
              <a:rPr lang="en-US" dirty="0"/>
              <a:t>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14C73C-B9CC-2544-87BF-286EC8D9E05F}"/>
                  </a:ext>
                </a:extLst>
              </p:cNvPr>
              <p:cNvSpPr txBox="1"/>
              <p:nvPr/>
            </p:nvSpPr>
            <p:spPr>
              <a:xfrm>
                <a:off x="971552" y="3083956"/>
                <a:ext cx="6372225" cy="2860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…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For</a:t>
                </a:r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= 1 to m:</a:t>
                </a:r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:r>
                  <a:rPr lang="en-US" b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For</a:t>
                </a:r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= 1 to n:</a:t>
                </a:r>
              </a:p>
              <a:p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i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; …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i="1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14C73C-B9CC-2544-87BF-286EC8D9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2" y="3083956"/>
                <a:ext cx="6372225" cy="2860078"/>
              </a:xfrm>
              <a:prstGeom prst="rect">
                <a:avLst/>
              </a:prstGeom>
              <a:blipFill>
                <a:blip r:embed="rId5"/>
                <a:stretch>
                  <a:fillRect l="-797" t="-885"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693FBB-8AF2-9645-A2E2-F51DB2E4B3D4}"/>
              </a:ext>
            </a:extLst>
          </p:cNvPr>
          <p:cNvCxnSpPr/>
          <p:nvPr/>
        </p:nvCxnSpPr>
        <p:spPr>
          <a:xfrm>
            <a:off x="6457950" y="3083958"/>
            <a:ext cx="0" cy="279296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1B177A-5311-6945-88DB-0DD22ADBEDA3}"/>
              </a:ext>
            </a:extLst>
          </p:cNvPr>
          <p:cNvGrpSpPr/>
          <p:nvPr/>
        </p:nvGrpSpPr>
        <p:grpSpPr>
          <a:xfrm>
            <a:off x="6762811" y="3523123"/>
            <a:ext cx="1476751" cy="833791"/>
            <a:chOff x="6838726" y="3075446"/>
            <a:chExt cx="1476751" cy="833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34F2AC-F189-9E48-AD02-12FFBD689763}"/>
                    </a:ext>
                  </a:extLst>
                </p:cNvPr>
                <p:cNvSpPr txBox="1"/>
                <p:nvPr/>
              </p:nvSpPr>
              <p:spPr>
                <a:xfrm>
                  <a:off x="6838726" y="3075446"/>
                  <a:ext cx="147675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sz="1600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dw</m:t>
                        </m:r>
                        <m:r>
                          <m:rPr>
                            <m:nor/>
                          </m:rPr>
                          <a:rPr lang="en-US" sz="1600" b="1" baseline="-25000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34F2AC-F189-9E48-AD02-12FFBD689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26" y="3075446"/>
                  <a:ext cx="1476751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855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89723E-AE26-CF4F-84E0-EB84FB915110}"/>
                    </a:ext>
                  </a:extLst>
                </p:cNvPr>
                <p:cNvSpPr txBox="1"/>
                <p:nvPr/>
              </p:nvSpPr>
              <p:spPr>
                <a:xfrm>
                  <a:off x="6838726" y="3374873"/>
                  <a:ext cx="1470211" cy="2405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sz="1600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dw</m:t>
                        </m:r>
                        <m:r>
                          <m:rPr>
                            <m:nor/>
                          </m:rPr>
                          <a:rPr lang="en-US" sz="1600" b="1" baseline="-25000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2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89723E-AE26-CF4F-84E0-EB84FB915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726" y="3374873"/>
                  <a:ext cx="1470211" cy="240579"/>
                </a:xfrm>
                <a:prstGeom prst="rect">
                  <a:avLst/>
                </a:prstGeom>
                <a:blipFill>
                  <a:blip r:embed="rId7"/>
                  <a:stretch>
                    <a:fillRect l="-1724" r="-1724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690E7C-0AD6-4644-9B76-4DA2D9A235D7}"/>
                    </a:ext>
                  </a:extLst>
                </p:cNvPr>
                <p:cNvSpPr txBox="1"/>
                <p:nvPr/>
              </p:nvSpPr>
              <p:spPr>
                <a:xfrm>
                  <a:off x="6953712" y="3668658"/>
                  <a:ext cx="1137491" cy="2405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sz="1600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db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690E7C-0AD6-4644-9B76-4DA2D9A23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712" y="3668658"/>
                  <a:ext cx="1137491" cy="240579"/>
                </a:xfrm>
                <a:prstGeom prst="rect">
                  <a:avLst/>
                </a:prstGeom>
                <a:blipFill>
                  <a:blip r:embed="rId8"/>
                  <a:stretch>
                    <a:fillRect l="-4444" r="-3333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C94BFE-7838-D143-BF3D-81B3FA2CC347}"/>
              </a:ext>
            </a:extLst>
          </p:cNvPr>
          <p:cNvCxnSpPr/>
          <p:nvPr/>
        </p:nvCxnSpPr>
        <p:spPr>
          <a:xfrm>
            <a:off x="1066802" y="3646231"/>
            <a:ext cx="127158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C140C4-025D-064C-9FAE-F19E0D9F8962}"/>
              </a:ext>
            </a:extLst>
          </p:cNvPr>
          <p:cNvCxnSpPr/>
          <p:nvPr/>
        </p:nvCxnSpPr>
        <p:spPr>
          <a:xfrm>
            <a:off x="1500189" y="4798756"/>
            <a:ext cx="127158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EFA5AE-A5D2-BB47-A5DC-B30BB204E9ED}"/>
              </a:ext>
            </a:extLst>
          </p:cNvPr>
          <p:cNvSpPr txBox="1"/>
          <p:nvPr/>
        </p:nvSpPr>
        <p:spPr>
          <a:xfrm>
            <a:off x="3905250" y="3919741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Vectorization</a:t>
            </a: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needed!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528B77-025F-2643-AF9E-A7255D04B52E}"/>
              </a:ext>
            </a:extLst>
          </p:cNvPr>
          <p:cNvSpPr/>
          <p:nvPr/>
        </p:nvSpPr>
        <p:spPr>
          <a:xfrm>
            <a:off x="766016" y="3060048"/>
            <a:ext cx="5310934" cy="301204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414F25-F965-0849-855F-0B502E956876}"/>
              </a:ext>
            </a:extLst>
          </p:cNvPr>
          <p:cNvGrpSpPr/>
          <p:nvPr/>
        </p:nvGrpSpPr>
        <p:grpSpPr>
          <a:xfrm>
            <a:off x="485775" y="3805796"/>
            <a:ext cx="933450" cy="369332"/>
            <a:chOff x="485775" y="3805796"/>
            <a:chExt cx="933450" cy="369332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B016EDC2-0430-D44D-9865-43E5507FEB36}"/>
                </a:ext>
              </a:extLst>
            </p:cNvPr>
            <p:cNvSpPr/>
            <p:nvPr/>
          </p:nvSpPr>
          <p:spPr>
            <a:xfrm>
              <a:off x="1323975" y="3816967"/>
              <a:ext cx="95250" cy="346991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00F2E-3CA1-C149-AD21-6F31F13D2831}"/>
                </a:ext>
              </a:extLst>
            </p:cNvPr>
            <p:cNvSpPr txBox="1"/>
            <p:nvPr/>
          </p:nvSpPr>
          <p:spPr>
            <a:xfrm>
              <a:off x="485775" y="380579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Forward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D2437E-58FA-864E-9D57-4A47635354B8}"/>
              </a:ext>
            </a:extLst>
          </p:cNvPr>
          <p:cNvGrpSpPr/>
          <p:nvPr/>
        </p:nvGrpSpPr>
        <p:grpSpPr>
          <a:xfrm>
            <a:off x="385018" y="4378684"/>
            <a:ext cx="1034209" cy="964843"/>
            <a:chOff x="385016" y="4378682"/>
            <a:chExt cx="1034209" cy="964843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8B83CAD4-5809-9E41-95B4-E7692EB1B659}"/>
                </a:ext>
              </a:extLst>
            </p:cNvPr>
            <p:cNvSpPr/>
            <p:nvPr/>
          </p:nvSpPr>
          <p:spPr>
            <a:xfrm>
              <a:off x="1323975" y="4378682"/>
              <a:ext cx="95250" cy="964843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A28D29-1D90-744A-B84E-94F892E20A44}"/>
                </a:ext>
              </a:extLst>
            </p:cNvPr>
            <p:cNvSpPr txBox="1"/>
            <p:nvPr/>
          </p:nvSpPr>
          <p:spPr>
            <a:xfrm>
              <a:off x="385016" y="4652771"/>
              <a:ext cx="938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Backward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3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74B9-B891-8444-A7D8-580E8C52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71119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7ED02-A6F7-2D4D-B913-E19DF7C7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D196-93AC-FB4A-A0AA-8ADA57E4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9D034-0B93-A942-B5EC-CCA94C97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2D4DF-D3BD-EC4D-A7DD-25EA3AE4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968668-3BBE-3749-869A-08DAB0BC54BC}"/>
                  </a:ext>
                </a:extLst>
              </p:cNvPr>
              <p:cNvSpPr txBox="1"/>
              <p:nvPr/>
            </p:nvSpPr>
            <p:spPr>
              <a:xfrm>
                <a:off x="1002621" y="1438277"/>
                <a:ext cx="130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968668-3BBE-3749-869A-08DAB0BC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1" y="1438277"/>
                <a:ext cx="1309461" cy="276999"/>
              </a:xfrm>
              <a:prstGeom prst="rect">
                <a:avLst/>
              </a:prstGeom>
              <a:blipFill>
                <a:blip r:embed="rId3"/>
                <a:stretch>
                  <a:fillRect l="-962" r="-288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010BCE-FFE4-BC4D-8AC9-178E9E0E4B64}"/>
                  </a:ext>
                </a:extLst>
              </p:cNvPr>
              <p:cNvSpPr txBox="1"/>
              <p:nvPr/>
            </p:nvSpPr>
            <p:spPr>
              <a:xfrm>
                <a:off x="2994519" y="1438276"/>
                <a:ext cx="1577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010BCE-FFE4-BC4D-8AC9-178E9E0E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19" y="1438276"/>
                <a:ext cx="1577483" cy="276999"/>
              </a:xfrm>
              <a:prstGeom prst="rect">
                <a:avLst/>
              </a:prstGeom>
              <a:blipFill>
                <a:blip r:embed="rId4"/>
                <a:stretch>
                  <a:fillRect l="-8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D910FE-2F1B-F344-8E78-FD277E73B07D}"/>
              </a:ext>
            </a:extLst>
          </p:cNvPr>
          <p:cNvSpPr txBox="1"/>
          <p:nvPr/>
        </p:nvSpPr>
        <p:spPr>
          <a:xfrm>
            <a:off x="914402" y="2219325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Non-vectorized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D964F-37FD-4C4F-9E12-EEE5910DCE87}"/>
              </a:ext>
            </a:extLst>
          </p:cNvPr>
          <p:cNvSpPr txBox="1"/>
          <p:nvPr/>
        </p:nvSpPr>
        <p:spPr>
          <a:xfrm>
            <a:off x="1002621" y="2761518"/>
            <a:ext cx="1759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0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range(n): </a:t>
            </a:r>
          </a:p>
          <a:p>
            <a:r>
              <a:rPr lang="en-US" dirty="0"/>
              <a:t>    z += w[</a:t>
            </a:r>
            <a:r>
              <a:rPr lang="en-US" dirty="0" err="1"/>
              <a:t>i</a:t>
            </a:r>
            <a:r>
              <a:rPr lang="en-US" dirty="0"/>
              <a:t>]*x[</a:t>
            </a:r>
            <a:r>
              <a:rPr lang="en-US" dirty="0" err="1"/>
              <a:t>i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z +=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744DB-1AEE-154F-A484-8E01B780B868}"/>
              </a:ext>
            </a:extLst>
          </p:cNvPr>
          <p:cNvSpPr txBox="1"/>
          <p:nvPr/>
        </p:nvSpPr>
        <p:spPr>
          <a:xfrm>
            <a:off x="4067177" y="2219325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Vectorized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AED9-0F2D-4643-96B4-B784B51B9194}"/>
              </a:ext>
            </a:extLst>
          </p:cNvPr>
          <p:cNvSpPr txBox="1"/>
          <p:nvPr/>
        </p:nvSpPr>
        <p:spPr>
          <a:xfrm>
            <a:off x="4203021" y="2753489"/>
            <a:ext cx="195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</a:t>
            </a:r>
            <a:r>
              <a:rPr lang="en-US" dirty="0" err="1"/>
              <a:t>np.dot</a:t>
            </a:r>
            <a:r>
              <a:rPr lang="en-US" dirty="0"/>
              <a:t>(w, x) +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10A1B-F6A2-4941-896A-CFE75D9E9A60}"/>
              </a:ext>
            </a:extLst>
          </p:cNvPr>
          <p:cNvSpPr txBox="1"/>
          <p:nvPr/>
        </p:nvSpPr>
        <p:spPr>
          <a:xfrm>
            <a:off x="4203019" y="3423982"/>
            <a:ext cx="418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This is way faster!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90A24-9744-6843-8FF3-F31393E6813C}"/>
              </a:ext>
            </a:extLst>
          </p:cNvPr>
          <p:cNvSpPr txBox="1"/>
          <p:nvPr/>
        </p:nvSpPr>
        <p:spPr>
          <a:xfrm>
            <a:off x="4230347" y="3961845"/>
            <a:ext cx="4133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Because CPU/GPU has parallelization instructions, SIMD (single instruction multiple data). </a:t>
            </a:r>
          </a:p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Parallelism is enable in built-in function such as </a:t>
            </a:r>
            <a:r>
              <a:rPr lang="en-US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np.dot</a:t>
            </a: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349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5E47-61FD-344D-95C3-112D991A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69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Demo: </a:t>
            </a:r>
            <a:r>
              <a:rPr lang="en-US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vectorization vs. non-vectorization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679FD-646A-B44B-88F9-AB6DC461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34F9D-482D-CF4E-95A9-B04FE2F46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1A559-6B9D-204E-A77D-39334EDC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2A586-6AFB-DF46-89C5-C2C6D12E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6F300-9662-924A-8712-8F2AB48E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7" y="1379028"/>
            <a:ext cx="6696075" cy="3754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2BDC7D-10A3-D541-9EA8-2A48585089D8}"/>
              </a:ext>
            </a:extLst>
          </p:cNvPr>
          <p:cNvSpPr txBox="1"/>
          <p:nvPr/>
        </p:nvSpPr>
        <p:spPr>
          <a:xfrm>
            <a:off x="1352552" y="5350359"/>
            <a:ext cx="486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Vectorization is more than X300 faster</a:t>
            </a:r>
          </a:p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Whenever possible, avoid using explicit for loops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BA22D1-A41A-9144-A06C-CAA3840C38E8}"/>
              </a:ext>
            </a:extLst>
          </p:cNvPr>
          <p:cNvSpPr/>
          <p:nvPr/>
        </p:nvSpPr>
        <p:spPr>
          <a:xfrm>
            <a:off x="3095627" y="3256206"/>
            <a:ext cx="1647825" cy="33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91ED01-D268-1740-8CC5-A539937196F5}"/>
              </a:ext>
            </a:extLst>
          </p:cNvPr>
          <p:cNvSpPr/>
          <p:nvPr/>
        </p:nvSpPr>
        <p:spPr>
          <a:xfrm>
            <a:off x="3314701" y="4835806"/>
            <a:ext cx="1647825" cy="33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5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1B20-0AC9-BA4B-BF39-E0847618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Vectorize logistic regression (forward)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252CF-6C1F-C742-9CDC-025FD42E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5D4C3-DA25-3F44-94EA-E3A7E6B5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8964-2715-8F4D-BEFC-29FDB51F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ADE2B-38ED-3143-A2A0-535C81D7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172AE-9E97-584A-A336-64252D2365C3}"/>
                  </a:ext>
                </a:extLst>
              </p:cNvPr>
              <p:cNvSpPr txBox="1"/>
              <p:nvPr/>
            </p:nvSpPr>
            <p:spPr>
              <a:xfrm>
                <a:off x="747742" y="1638300"/>
                <a:ext cx="1819216" cy="589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172AE-9E97-584A-A336-64252D23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2" y="1638300"/>
                <a:ext cx="1819216" cy="589136"/>
              </a:xfrm>
              <a:prstGeom prst="rect">
                <a:avLst/>
              </a:prstGeom>
              <a:blipFill>
                <a:blip r:embed="rId3"/>
                <a:stretch>
                  <a:fillRect l="-2778" t="-2128" r="-6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0766FE-2593-6449-9502-1045D27DEE47}"/>
                  </a:ext>
                </a:extLst>
              </p:cNvPr>
              <p:cNvSpPr txBox="1"/>
              <p:nvPr/>
            </p:nvSpPr>
            <p:spPr>
              <a:xfrm>
                <a:off x="3028950" y="1638302"/>
                <a:ext cx="1819216" cy="576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0766FE-2593-6449-9502-1045D27D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1638302"/>
                <a:ext cx="1819216" cy="576953"/>
              </a:xfrm>
              <a:prstGeom prst="rect">
                <a:avLst/>
              </a:prstGeom>
              <a:blipFill>
                <a:blip r:embed="rId4"/>
                <a:stretch>
                  <a:fillRect l="-3472" t="-217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13CB25-9BD8-4542-B29F-BEB46226D955}"/>
              </a:ext>
            </a:extLst>
          </p:cNvPr>
          <p:cNvSpPr txBox="1"/>
          <p:nvPr/>
        </p:nvSpPr>
        <p:spPr>
          <a:xfrm>
            <a:off x="5448300" y="16383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151FB2-B11A-F64B-A6E6-0075B09086D6}"/>
                  </a:ext>
                </a:extLst>
              </p:cNvPr>
              <p:cNvSpPr txBox="1"/>
              <p:nvPr/>
            </p:nvSpPr>
            <p:spPr>
              <a:xfrm>
                <a:off x="6429377" y="1635644"/>
                <a:ext cx="1943609" cy="576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151FB2-B11A-F64B-A6E6-0075B0908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7" y="1635644"/>
                <a:ext cx="1943609" cy="576953"/>
              </a:xfrm>
              <a:prstGeom prst="rect">
                <a:avLst/>
              </a:prstGeom>
              <a:blipFill>
                <a:blip r:embed="rId5"/>
                <a:stretch>
                  <a:fillRect l="-2597" t="-2174" r="-64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B86AEBA-50FD-3246-AA3B-87331AE03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875" y="2608435"/>
            <a:ext cx="378460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268837-EAE6-3046-88F0-5FAC05421001}"/>
                  </a:ext>
                </a:extLst>
              </p:cNvPr>
              <p:cNvSpPr txBox="1"/>
              <p:nvPr/>
            </p:nvSpPr>
            <p:spPr>
              <a:xfrm>
                <a:off x="1412875" y="3841364"/>
                <a:ext cx="396692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268837-EAE6-3046-88F0-5FAC05421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75" y="3841364"/>
                <a:ext cx="3966920" cy="288797"/>
              </a:xfrm>
              <a:prstGeom prst="rect">
                <a:avLst/>
              </a:prstGeom>
              <a:blipFill>
                <a:blip r:embed="rId7"/>
                <a:stretch>
                  <a:fillRect l="-1274" t="-4167" r="-127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7127F-4780-5D4A-825C-54911AFD35D9}"/>
                  </a:ext>
                </a:extLst>
              </p:cNvPr>
              <p:cNvSpPr txBox="1"/>
              <p:nvPr/>
            </p:nvSpPr>
            <p:spPr>
              <a:xfrm>
                <a:off x="980836" y="3847262"/>
                <a:ext cx="432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7127F-4780-5D4A-825C-54911AFD3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36" y="3847262"/>
                <a:ext cx="432041" cy="276999"/>
              </a:xfrm>
              <a:prstGeom prst="rect">
                <a:avLst/>
              </a:prstGeom>
              <a:blipFill>
                <a:blip r:embed="rId8"/>
                <a:stretch>
                  <a:fillRect l="-8571" r="-571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4620F6E-6B33-124E-A396-F6120B365ACB}"/>
              </a:ext>
            </a:extLst>
          </p:cNvPr>
          <p:cNvSpPr txBox="1"/>
          <p:nvPr/>
        </p:nvSpPr>
        <p:spPr>
          <a:xfrm>
            <a:off x="628652" y="4312499"/>
            <a:ext cx="278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line </a:t>
            </a:r>
            <a:r>
              <a:rPr lang="en-US" dirty="0" err="1"/>
              <a:t>numpy</a:t>
            </a:r>
            <a:r>
              <a:rPr lang="en-US" dirty="0"/>
              <a:t> command: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0247F-5181-4F4A-B86F-EC82AC12A015}"/>
              </a:ext>
            </a:extLst>
          </p:cNvPr>
          <p:cNvSpPr txBox="1"/>
          <p:nvPr/>
        </p:nvSpPr>
        <p:spPr>
          <a:xfrm>
            <a:off x="3600452" y="4297110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Z = 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np.dot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w.T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X) + 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08414D-9447-5D43-B913-5AE75C15A316}"/>
              </a:ext>
            </a:extLst>
          </p:cNvPr>
          <p:cNvGrpSpPr/>
          <p:nvPr/>
        </p:nvGrpSpPr>
        <p:grpSpPr>
          <a:xfrm>
            <a:off x="5572125" y="4286252"/>
            <a:ext cx="3343274" cy="646331"/>
            <a:chOff x="5572125" y="4448175"/>
            <a:chExt cx="3343274" cy="646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B180E9-73CC-F246-A13E-B1B3815E7FC0}"/>
                </a:ext>
              </a:extLst>
            </p:cNvPr>
            <p:cNvSpPr/>
            <p:nvPr/>
          </p:nvSpPr>
          <p:spPr>
            <a:xfrm>
              <a:off x="5572125" y="4474424"/>
              <a:ext cx="308116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840935-4B90-EB46-B4E7-7E0E7D0FE2A9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5880241" y="4659090"/>
              <a:ext cx="57770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9407CF-E81A-2E44-A1BF-2BEC944B6DCE}"/>
                </a:ext>
              </a:extLst>
            </p:cNvPr>
            <p:cNvSpPr txBox="1"/>
            <p:nvPr/>
          </p:nvSpPr>
          <p:spPr>
            <a:xfrm>
              <a:off x="6581774" y="4448175"/>
              <a:ext cx="2333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Automatic “broadcast” form number to vector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27DB3-D530-A746-A9EB-A7F52BC1B526}"/>
                  </a:ext>
                </a:extLst>
              </p:cNvPr>
              <p:cNvSpPr txBox="1"/>
              <p:nvPr/>
            </p:nvSpPr>
            <p:spPr>
              <a:xfrm>
                <a:off x="980836" y="5083213"/>
                <a:ext cx="549695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127DB3-D530-A746-A9EB-A7F52BC1B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36" y="5083213"/>
                <a:ext cx="5496953" cy="317844"/>
              </a:xfrm>
              <a:prstGeom prst="rect">
                <a:avLst/>
              </a:prstGeom>
              <a:blipFill>
                <a:blip r:embed="rId9"/>
                <a:stretch>
                  <a:fillRect l="-461" r="-922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7906D61-F1CC-3647-A56F-CA7B9C0A8DB3}"/>
              </a:ext>
            </a:extLst>
          </p:cNvPr>
          <p:cNvSpPr txBox="1"/>
          <p:nvPr/>
        </p:nvSpPr>
        <p:spPr>
          <a:xfrm>
            <a:off x="980836" y="5602384"/>
            <a:ext cx="19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numpy</a:t>
            </a:r>
            <a:r>
              <a:rPr lang="en-US" dirty="0"/>
              <a:t> command: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B08BF-8AA6-634A-91FA-A93AB1F86F01}"/>
              </a:ext>
            </a:extLst>
          </p:cNvPr>
          <p:cNvSpPr txBox="1"/>
          <p:nvPr/>
        </p:nvSpPr>
        <p:spPr>
          <a:xfrm>
            <a:off x="3174399" y="5586995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 = 1 / (1+np.exp(-Z))</a:t>
            </a:r>
          </a:p>
        </p:txBody>
      </p:sp>
    </p:spTree>
    <p:extLst>
      <p:ext uri="{BB962C8B-B14F-4D97-AF65-F5344CB8AC3E}">
        <p14:creationId xmlns:p14="http://schemas.microsoft.com/office/powerpoint/2010/main" val="36603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78AE-A07D-A247-AF10-F1E8B42F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31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Vectorizing gradient computation (backward)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A937-E9AE-E849-BA4C-3F91ECC8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EB27-432F-E648-BFC4-E897B62A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F89C-DB22-0541-AE08-51EC4769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CC34-868C-254C-AD12-90E23C90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9DD41-FDEE-D443-BD92-8D7F925AF0E0}"/>
                  </a:ext>
                </a:extLst>
              </p:cNvPr>
              <p:cNvSpPr txBox="1"/>
              <p:nvPr/>
            </p:nvSpPr>
            <p:spPr>
              <a:xfrm>
                <a:off x="819152" y="1343027"/>
                <a:ext cx="191404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9DD41-FDEE-D443-BD92-8D7F925A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2" y="1343027"/>
                <a:ext cx="1914049" cy="288477"/>
              </a:xfrm>
              <a:prstGeom prst="rect">
                <a:avLst/>
              </a:prstGeom>
              <a:blipFill>
                <a:blip r:embed="rId3"/>
                <a:stretch>
                  <a:fillRect l="-2649" t="-4348" r="-132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4B9EF0-C726-B746-A10D-521C3A0A1751}"/>
                  </a:ext>
                </a:extLst>
              </p:cNvPr>
              <p:cNvSpPr txBox="1"/>
              <p:nvPr/>
            </p:nvSpPr>
            <p:spPr>
              <a:xfrm>
                <a:off x="3086102" y="1343026"/>
                <a:ext cx="191404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4B9EF0-C726-B746-A10D-521C3A0A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2" y="1343026"/>
                <a:ext cx="1914049" cy="288477"/>
              </a:xfrm>
              <a:prstGeom prst="rect">
                <a:avLst/>
              </a:prstGeom>
              <a:blipFill>
                <a:blip r:embed="rId4"/>
                <a:stretch>
                  <a:fillRect l="-1974" t="-4348" r="-131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E67AA77-6933-B743-8EC1-C2CBE6DCD843}"/>
              </a:ext>
            </a:extLst>
          </p:cNvPr>
          <p:cNvSpPr txBox="1"/>
          <p:nvPr/>
        </p:nvSpPr>
        <p:spPr>
          <a:xfrm>
            <a:off x="5429250" y="12382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C02B3-D80A-9C48-86B2-4D91D94F44FB}"/>
                  </a:ext>
                </a:extLst>
              </p:cNvPr>
              <p:cNvSpPr txBox="1"/>
              <p:nvPr/>
            </p:nvSpPr>
            <p:spPr>
              <a:xfrm>
                <a:off x="6115050" y="1343026"/>
                <a:ext cx="21006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C02B3-D80A-9C48-86B2-4D91D94F4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343026"/>
                <a:ext cx="2100640" cy="288477"/>
              </a:xfrm>
              <a:prstGeom prst="rect">
                <a:avLst/>
              </a:prstGeom>
              <a:blipFill>
                <a:blip r:embed="rId5"/>
                <a:stretch>
                  <a:fillRect l="-2410" t="-4348" r="-120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24AD707-C534-204F-B7AC-A8D15D7C2C50}"/>
              </a:ext>
            </a:extLst>
          </p:cNvPr>
          <p:cNvSpPr txBox="1"/>
          <p:nvPr/>
        </p:nvSpPr>
        <p:spPr>
          <a:xfrm>
            <a:off x="819150" y="1914525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7B644E-1D37-E546-92FC-805D04A843D8}"/>
                  </a:ext>
                </a:extLst>
              </p:cNvPr>
              <p:cNvSpPr/>
              <p:nvPr/>
            </p:nvSpPr>
            <p:spPr>
              <a:xfrm>
                <a:off x="2019765" y="1914527"/>
                <a:ext cx="2552237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7B644E-1D37-E546-92FC-805D04A84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765" y="1914527"/>
                <a:ext cx="2552237" cy="410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BED1FF7-3002-514A-9FBE-4A91E77B714F}"/>
                  </a:ext>
                </a:extLst>
              </p:cNvPr>
              <p:cNvSpPr/>
              <p:nvPr/>
            </p:nvSpPr>
            <p:spPr>
              <a:xfrm>
                <a:off x="4687059" y="1904460"/>
                <a:ext cx="2570960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BED1FF7-3002-514A-9FBE-4A91E77B7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59" y="1904460"/>
                <a:ext cx="2570960" cy="410177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358AA-6F3E-7C4C-A300-BACC31D5F789}"/>
                  </a:ext>
                </a:extLst>
              </p:cNvPr>
              <p:cNvSpPr txBox="1"/>
              <p:nvPr/>
            </p:nvSpPr>
            <p:spPr>
              <a:xfrm>
                <a:off x="2071450" y="2416449"/>
                <a:ext cx="5415200" cy="29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358AA-6F3E-7C4C-A300-BACC31D5F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50" y="2416449"/>
                <a:ext cx="5415200" cy="295915"/>
              </a:xfrm>
              <a:prstGeom prst="rect">
                <a:avLst/>
              </a:prstGeom>
              <a:blipFill>
                <a:blip r:embed="rId8"/>
                <a:stretch>
                  <a:fillRect l="-467" r="-9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C6A9CC-1A93-1F46-A3A5-C88403BD70A2}"/>
              </a:ext>
            </a:extLst>
          </p:cNvPr>
          <p:cNvCxnSpPr/>
          <p:nvPr/>
        </p:nvCxnSpPr>
        <p:spPr>
          <a:xfrm>
            <a:off x="819150" y="2857500"/>
            <a:ext cx="7486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74C0F2-6BCC-9A43-A3DB-AEEC21DB690F}"/>
              </a:ext>
            </a:extLst>
          </p:cNvPr>
          <p:cNvGrpSpPr/>
          <p:nvPr/>
        </p:nvGrpSpPr>
        <p:grpSpPr>
          <a:xfrm>
            <a:off x="804118" y="3169177"/>
            <a:ext cx="5110909" cy="3012044"/>
            <a:chOff x="804116" y="3169177"/>
            <a:chExt cx="5110909" cy="3012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CFCE1D-C34B-AC46-8BB9-62024FF60F8A}"/>
                    </a:ext>
                  </a:extLst>
                </p:cNvPr>
                <p:cNvSpPr txBox="1"/>
                <p:nvPr/>
              </p:nvSpPr>
              <p:spPr>
                <a:xfrm>
                  <a:off x="819150" y="3245160"/>
                  <a:ext cx="5095875" cy="2860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;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; …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dirty="0"/>
                </a:p>
                <a:p>
                  <a:r>
                    <a:rPr lang="en-US" b="1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For</a:t>
                  </a:r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= 1 to m:</a:t>
                  </a:r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:r>
                    <a:rPr lang="en-US" b="1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For</a:t>
                  </a:r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= 1 to n:</a:t>
                  </a:r>
                </a:p>
                <a:p>
                  <a:r>
                    <a:rPr lang="en-US" dirty="0"/>
                    <a:t>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i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;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; …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endParaRPr lang="en-US" i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CFCE1D-C34B-AC46-8BB9-62024FF60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50" y="3245160"/>
                  <a:ext cx="5095875" cy="2860078"/>
                </a:xfrm>
                <a:prstGeom prst="rect">
                  <a:avLst/>
                </a:prstGeom>
                <a:blipFill>
                  <a:blip r:embed="rId9"/>
                  <a:stretch>
                    <a:fillRect l="-995" t="-885" b="-8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50BADC-AAB2-3545-9EB5-F46F53453846}"/>
                </a:ext>
              </a:extLst>
            </p:cNvPr>
            <p:cNvSpPr/>
            <p:nvPr/>
          </p:nvSpPr>
          <p:spPr>
            <a:xfrm>
              <a:off x="804116" y="3169177"/>
              <a:ext cx="4958509" cy="30120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0E864B-2B71-E547-9042-958E3F73A9FA}"/>
              </a:ext>
            </a:extLst>
          </p:cNvPr>
          <p:cNvGrpSpPr/>
          <p:nvPr/>
        </p:nvGrpSpPr>
        <p:grpSpPr>
          <a:xfrm>
            <a:off x="1304779" y="3990977"/>
            <a:ext cx="1743223" cy="581025"/>
            <a:chOff x="1304777" y="3990975"/>
            <a:chExt cx="1743223" cy="58102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C26BDB-339E-014D-B5AF-2E7044F8F3E4}"/>
                </a:ext>
              </a:extLst>
            </p:cNvPr>
            <p:cNvCxnSpPr/>
            <p:nvPr/>
          </p:nvCxnSpPr>
          <p:spPr>
            <a:xfrm>
              <a:off x="1323827" y="3990975"/>
              <a:ext cx="172417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810F1-5A13-8E43-91D9-D9979AA39351}"/>
                </a:ext>
              </a:extLst>
            </p:cNvPr>
            <p:cNvCxnSpPr/>
            <p:nvPr/>
          </p:nvCxnSpPr>
          <p:spPr>
            <a:xfrm>
              <a:off x="1304777" y="4286250"/>
              <a:ext cx="172417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BEBEDB-3F3F-0447-A3AB-865718E1F0D6}"/>
                </a:ext>
              </a:extLst>
            </p:cNvPr>
            <p:cNvCxnSpPr/>
            <p:nvPr/>
          </p:nvCxnSpPr>
          <p:spPr>
            <a:xfrm>
              <a:off x="1304777" y="4572000"/>
              <a:ext cx="172417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E775F6-11DF-114F-9471-76AC723FDCC8}"/>
                  </a:ext>
                </a:extLst>
              </p:cNvPr>
              <p:cNvSpPr txBox="1"/>
              <p:nvPr/>
            </p:nvSpPr>
            <p:spPr>
              <a:xfrm>
                <a:off x="6115052" y="3169177"/>
                <a:ext cx="1507015" cy="494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E775F6-11DF-114F-9471-76AC723FD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2" y="3169177"/>
                <a:ext cx="1507015" cy="494366"/>
              </a:xfrm>
              <a:prstGeom prst="rect">
                <a:avLst/>
              </a:prstGeom>
              <a:blipFill>
                <a:blip r:embed="rId10"/>
                <a:stretch>
                  <a:fillRect l="-3361" t="-184615" r="-1681" b="-27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E36AF24-7CFE-114B-AF1A-04AA48784A83}"/>
              </a:ext>
            </a:extLst>
          </p:cNvPr>
          <p:cNvSpPr txBox="1"/>
          <p:nvPr/>
        </p:nvSpPr>
        <p:spPr>
          <a:xfrm>
            <a:off x="6035179" y="3806309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numpy</a:t>
            </a:r>
            <a:r>
              <a:rPr lang="en-US" dirty="0"/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CE628B-24E9-6A44-BBB6-2D3DDBE26520}"/>
              </a:ext>
            </a:extLst>
          </p:cNvPr>
          <p:cNvSpPr txBox="1"/>
          <p:nvPr/>
        </p:nvSpPr>
        <p:spPr>
          <a:xfrm>
            <a:off x="6044704" y="4175641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db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np.sum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sz="20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dZ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) / 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6424B4-DAD8-924C-AB96-F6BCFA9152A8}"/>
              </a:ext>
            </a:extLst>
          </p:cNvPr>
          <p:cNvSpPr txBox="1"/>
          <p:nvPr/>
        </p:nvSpPr>
        <p:spPr>
          <a:xfrm>
            <a:off x="6078108" y="5033221"/>
            <a:ext cx="175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</a:t>
            </a:r>
            <a:r>
              <a:rPr lang="en-US" dirty="0" err="1"/>
              <a:t>dw</a:t>
            </a:r>
            <a:r>
              <a:rPr lang="en-US" dirty="0"/>
              <a:t>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0CC75D-49E4-C041-99C7-D46C03041049}"/>
              </a:ext>
            </a:extLst>
          </p:cNvPr>
          <p:cNvCxnSpPr/>
          <p:nvPr/>
        </p:nvCxnSpPr>
        <p:spPr>
          <a:xfrm>
            <a:off x="1304778" y="5495925"/>
            <a:ext cx="172417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0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46A2F3-3ADC-E945-A74E-537EF87B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31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Vectorizing gradient computation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15218-3E93-3644-910D-050F7121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97396-E72B-E147-AB10-DEC3F461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75F50-7CCD-F44E-93D5-4FA86BC9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A5F72-C563-5643-98CB-C46C2FDB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2D0748-EB3C-F84C-B693-EA148D2B2302}"/>
              </a:ext>
            </a:extLst>
          </p:cNvPr>
          <p:cNvGrpSpPr/>
          <p:nvPr/>
        </p:nvGrpSpPr>
        <p:grpSpPr>
          <a:xfrm>
            <a:off x="318343" y="1356236"/>
            <a:ext cx="5110909" cy="3012044"/>
            <a:chOff x="804116" y="3169177"/>
            <a:chExt cx="5110909" cy="3012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334B0A-9F3C-D448-955A-E1B09BDF9FEC}"/>
                    </a:ext>
                  </a:extLst>
                </p:cNvPr>
                <p:cNvSpPr txBox="1"/>
                <p:nvPr/>
              </p:nvSpPr>
              <p:spPr>
                <a:xfrm>
                  <a:off x="819150" y="3245160"/>
                  <a:ext cx="5095875" cy="2860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;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; …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dirty="0"/>
                </a:p>
                <a:p>
                  <a:r>
                    <a:rPr lang="en-US" b="1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For</a:t>
                  </a:r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= 1 to m:</a:t>
                  </a:r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:r>
                    <a:rPr lang="en-US" b="1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For</a:t>
                  </a:r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 = 1 to n:</a:t>
                  </a:r>
                </a:p>
                <a:p>
                  <a:r>
                    <a:rPr lang="en-US" dirty="0"/>
                    <a:t>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i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;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; …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>
                      <a:latin typeface="Apple Symbols" panose="02000000000000000000" pitchFamily="2" charset="-79"/>
                      <a:ea typeface="Apple Symbols" panose="02000000000000000000" pitchFamily="2" charset="-79"/>
                      <a:cs typeface="Apple Symbols" panose="02000000000000000000" pitchFamily="2" charset="-79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endParaRPr lang="en-US" i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334B0A-9F3C-D448-955A-E1B09BDF9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150" y="3245160"/>
                  <a:ext cx="5095875" cy="2860078"/>
                </a:xfrm>
                <a:prstGeom prst="rect">
                  <a:avLst/>
                </a:prstGeom>
                <a:blipFill>
                  <a:blip r:embed="rId3"/>
                  <a:stretch>
                    <a:fillRect l="-995" t="-885" b="-13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B10FC5-D853-9744-887F-E1BDA4630FB7}"/>
                </a:ext>
              </a:extLst>
            </p:cNvPr>
            <p:cNvSpPr/>
            <p:nvPr/>
          </p:nvSpPr>
          <p:spPr>
            <a:xfrm>
              <a:off x="804116" y="3169177"/>
              <a:ext cx="4958509" cy="30120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C7B72-A169-754D-B0CA-2ACD604B102C}"/>
              </a:ext>
            </a:extLst>
          </p:cNvPr>
          <p:cNvGrpSpPr/>
          <p:nvPr/>
        </p:nvGrpSpPr>
        <p:grpSpPr>
          <a:xfrm>
            <a:off x="847579" y="2168511"/>
            <a:ext cx="1743223" cy="581025"/>
            <a:chOff x="1304777" y="3990975"/>
            <a:chExt cx="1743223" cy="58102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A72817-74F4-EA40-A164-E186E8908246}"/>
                </a:ext>
              </a:extLst>
            </p:cNvPr>
            <p:cNvCxnSpPr/>
            <p:nvPr/>
          </p:nvCxnSpPr>
          <p:spPr>
            <a:xfrm>
              <a:off x="1323827" y="3990975"/>
              <a:ext cx="172417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2BA604-7973-6543-8A0E-742EFC63DEA4}"/>
                </a:ext>
              </a:extLst>
            </p:cNvPr>
            <p:cNvCxnSpPr/>
            <p:nvPr/>
          </p:nvCxnSpPr>
          <p:spPr>
            <a:xfrm>
              <a:off x="1304777" y="4286250"/>
              <a:ext cx="172417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CDF484-BA1D-EB40-8968-CB558E9598C9}"/>
                </a:ext>
              </a:extLst>
            </p:cNvPr>
            <p:cNvCxnSpPr/>
            <p:nvPr/>
          </p:nvCxnSpPr>
          <p:spPr>
            <a:xfrm>
              <a:off x="1304777" y="4572000"/>
              <a:ext cx="1724173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FE6943-F9B8-E148-A914-F784CF69E5F3}"/>
              </a:ext>
            </a:extLst>
          </p:cNvPr>
          <p:cNvCxnSpPr/>
          <p:nvPr/>
        </p:nvCxnSpPr>
        <p:spPr>
          <a:xfrm>
            <a:off x="866629" y="3692509"/>
            <a:ext cx="172417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ABA91D-94D3-6F40-AD92-A72A2677F102}"/>
                  </a:ext>
                </a:extLst>
              </p:cNvPr>
              <p:cNvSpPr txBox="1"/>
              <p:nvPr/>
            </p:nvSpPr>
            <p:spPr>
              <a:xfrm>
                <a:off x="5583393" y="1455230"/>
                <a:ext cx="147668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ABA91D-94D3-6F40-AD92-A72A2677F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93" y="1455230"/>
                <a:ext cx="1476686" cy="520399"/>
              </a:xfrm>
              <a:prstGeom prst="rect">
                <a:avLst/>
              </a:prstGeom>
              <a:blipFill>
                <a:blip r:embed="rId4"/>
                <a:stretch>
                  <a:fillRect l="-1709" t="-476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F9B28A-4089-444E-B9EC-2BBD786C1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393" y="2168509"/>
            <a:ext cx="3225800" cy="977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20049-F747-F84E-A225-6B44E53D3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393" y="3339291"/>
            <a:ext cx="32512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671765-B2C2-D14F-9281-550EB1DD6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93" y="4752165"/>
            <a:ext cx="8255000" cy="13843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DE851-4BF8-E74B-83D5-2EB03E3AB01E}"/>
              </a:ext>
            </a:extLst>
          </p:cNvPr>
          <p:cNvCxnSpPr/>
          <p:nvPr/>
        </p:nvCxnSpPr>
        <p:spPr>
          <a:xfrm>
            <a:off x="1219054" y="3348816"/>
            <a:ext cx="172417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65A48C7-08D0-9347-9242-8EBD68189D1C}"/>
              </a:ext>
            </a:extLst>
          </p:cNvPr>
          <p:cNvSpPr/>
          <p:nvPr/>
        </p:nvSpPr>
        <p:spPr>
          <a:xfrm>
            <a:off x="5583393" y="1432219"/>
            <a:ext cx="1617507" cy="634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C52-4B1F-854F-AC3D-EC522FEB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12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Vectorizing logistic regression (recap)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2F98-49FA-F540-A933-FD3E73430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CDBF-B942-3947-8FB4-41D25935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553B1-CA2A-5A41-9C41-92A3B20C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98E2C-F383-8441-B5B2-28A348C9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1AD29D-853B-3544-87B8-E986934D93A0}"/>
                  </a:ext>
                </a:extLst>
              </p:cNvPr>
              <p:cNvSpPr txBox="1"/>
              <p:nvPr/>
            </p:nvSpPr>
            <p:spPr>
              <a:xfrm>
                <a:off x="2582490" y="2591675"/>
                <a:ext cx="135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1AD29D-853B-3544-87B8-E986934D9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90" y="2591675"/>
                <a:ext cx="1359475" cy="276999"/>
              </a:xfrm>
              <a:prstGeom prst="rect">
                <a:avLst/>
              </a:prstGeom>
              <a:blipFill>
                <a:blip r:embed="rId3"/>
                <a:stretch>
                  <a:fillRect l="-2778" t="-4545" r="-277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6BBCE-F1DA-0A4F-B0A8-8CBD77E12E90}"/>
                  </a:ext>
                </a:extLst>
              </p:cNvPr>
              <p:cNvSpPr txBox="1"/>
              <p:nvPr/>
            </p:nvSpPr>
            <p:spPr>
              <a:xfrm>
                <a:off x="5393183" y="2587385"/>
                <a:ext cx="976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6BBCE-F1DA-0A4F-B0A8-8CBD77E1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183" y="2587385"/>
                <a:ext cx="976165" cy="276999"/>
              </a:xfrm>
              <a:prstGeom prst="rect">
                <a:avLst/>
              </a:prstGeom>
              <a:blipFill>
                <a:blip r:embed="rId4"/>
                <a:stretch>
                  <a:fillRect l="-512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B561233-BF62-BE46-A350-0CD32DAB571D}"/>
              </a:ext>
            </a:extLst>
          </p:cNvPr>
          <p:cNvSpPr/>
          <p:nvPr/>
        </p:nvSpPr>
        <p:spPr>
          <a:xfrm>
            <a:off x="1991776" y="2512961"/>
            <a:ext cx="2540900" cy="4369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46748-6444-154B-B8EE-EC9E874B05AC}"/>
              </a:ext>
            </a:extLst>
          </p:cNvPr>
          <p:cNvSpPr/>
          <p:nvPr/>
        </p:nvSpPr>
        <p:spPr>
          <a:xfrm>
            <a:off x="5336319" y="2512961"/>
            <a:ext cx="1089890" cy="4369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BA3608-3515-D44C-8C52-ACBC5C9D42B1}"/>
              </a:ext>
            </a:extLst>
          </p:cNvPr>
          <p:cNvSpPr/>
          <p:nvPr/>
        </p:nvSpPr>
        <p:spPr>
          <a:xfrm>
            <a:off x="7198858" y="2511688"/>
            <a:ext cx="1089890" cy="4369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58E2A7-1F5A-F542-BFB1-383FF7198EB2}"/>
                  </a:ext>
                </a:extLst>
              </p:cNvPr>
              <p:cNvSpPr/>
              <p:nvPr/>
            </p:nvSpPr>
            <p:spPr>
              <a:xfrm>
                <a:off x="7256628" y="2541216"/>
                <a:ext cx="9743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58E2A7-1F5A-F542-BFB1-383FF719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628" y="2541216"/>
                <a:ext cx="97435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9F1161-675F-0A4A-899F-62CD558567D4}"/>
                  </a:ext>
                </a:extLst>
              </p:cNvPr>
              <p:cNvSpPr/>
              <p:nvPr/>
            </p:nvSpPr>
            <p:spPr>
              <a:xfrm>
                <a:off x="1037274" y="1829235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9F1161-675F-0A4A-899F-62CD5585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74" y="1829235"/>
                <a:ext cx="41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79139F-5697-4F4C-B27C-79D33BEF434A}"/>
                  </a:ext>
                </a:extLst>
              </p:cNvPr>
              <p:cNvSpPr/>
              <p:nvPr/>
            </p:nvSpPr>
            <p:spPr>
              <a:xfrm>
                <a:off x="1066833" y="3257389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79139F-5697-4F4C-B27C-79D33BEF4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3" y="3257389"/>
                <a:ext cx="3676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9CF3793F-EA5C-C04F-8EC5-2FFD3A8F2B4D}"/>
              </a:ext>
            </a:extLst>
          </p:cNvPr>
          <p:cNvSpPr/>
          <p:nvPr/>
        </p:nvSpPr>
        <p:spPr>
          <a:xfrm>
            <a:off x="1011916" y="1813626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70B7D4-33B0-F442-BDA4-27E556FB9F06}"/>
              </a:ext>
            </a:extLst>
          </p:cNvPr>
          <p:cNvSpPr/>
          <p:nvPr/>
        </p:nvSpPr>
        <p:spPr>
          <a:xfrm>
            <a:off x="1011916" y="2501296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E9B7B4-FC82-2A4B-A534-DFCDE503BAD4}"/>
              </a:ext>
            </a:extLst>
          </p:cNvPr>
          <p:cNvSpPr/>
          <p:nvPr/>
        </p:nvSpPr>
        <p:spPr>
          <a:xfrm>
            <a:off x="1027112" y="3225045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E55516-9299-EB49-9690-E63A048A9578}"/>
              </a:ext>
            </a:extLst>
          </p:cNvPr>
          <p:cNvCxnSpPr>
            <a:cxnSpLocks/>
            <a:stCxn id="27" idx="6"/>
            <a:endCxn id="17" idx="1"/>
          </p:cNvCxnSpPr>
          <p:nvPr/>
        </p:nvCxnSpPr>
        <p:spPr>
          <a:xfrm>
            <a:off x="1465264" y="2040300"/>
            <a:ext cx="526512" cy="691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6BD886-FC0E-B74F-B5CB-2C0C80BE0412}"/>
              </a:ext>
            </a:extLst>
          </p:cNvPr>
          <p:cNvCxnSpPr>
            <a:cxnSpLocks/>
            <a:stCxn id="28" idx="6"/>
            <a:endCxn id="17" idx="1"/>
          </p:cNvCxnSpPr>
          <p:nvPr/>
        </p:nvCxnSpPr>
        <p:spPr>
          <a:xfrm>
            <a:off x="1465264" y="2727970"/>
            <a:ext cx="526512" cy="34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44F465-51FE-1341-8E5A-C5B7BE86048A}"/>
              </a:ext>
            </a:extLst>
          </p:cNvPr>
          <p:cNvCxnSpPr>
            <a:cxnSpLocks/>
            <a:stCxn id="29" idx="6"/>
            <a:endCxn id="17" idx="1"/>
          </p:cNvCxnSpPr>
          <p:nvPr/>
        </p:nvCxnSpPr>
        <p:spPr>
          <a:xfrm flipV="1">
            <a:off x="1480460" y="2731448"/>
            <a:ext cx="511316" cy="720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8C3FCF-7345-BE49-A3C3-0B4067B7C73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532678" y="2731446"/>
            <a:ext cx="80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873DD4-07A0-F140-ABEA-D5F080009FF7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6426211" y="2730175"/>
            <a:ext cx="772649" cy="1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6C8316-8CD5-7642-B822-F87E8385FB91}"/>
                  </a:ext>
                </a:extLst>
              </p:cNvPr>
              <p:cNvSpPr txBox="1"/>
              <p:nvPr/>
            </p:nvSpPr>
            <p:spPr>
              <a:xfrm>
                <a:off x="1136606" y="258113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6C8316-8CD5-7642-B822-F87E8385F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06" y="2581137"/>
                <a:ext cx="207621" cy="276999"/>
              </a:xfrm>
              <a:prstGeom prst="rect">
                <a:avLst/>
              </a:prstGeom>
              <a:blipFill>
                <a:blip r:embed="rId8"/>
                <a:stretch>
                  <a:fillRect l="-16667" r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2E22405-9E17-EE4C-BB6D-DB896C13E324}"/>
              </a:ext>
            </a:extLst>
          </p:cNvPr>
          <p:cNvGrpSpPr/>
          <p:nvPr/>
        </p:nvGrpSpPr>
        <p:grpSpPr>
          <a:xfrm>
            <a:off x="3365421" y="2080651"/>
            <a:ext cx="1970898" cy="500484"/>
            <a:chOff x="3413046" y="3574478"/>
            <a:chExt cx="1970898" cy="5004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A026B0-0836-4544-91C7-6DB6CC8E1843}"/>
                    </a:ext>
                  </a:extLst>
                </p:cNvPr>
                <p:cNvSpPr txBox="1"/>
                <p:nvPr/>
              </p:nvSpPr>
              <p:spPr>
                <a:xfrm>
                  <a:off x="3413046" y="3574478"/>
                  <a:ext cx="11981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A026B0-0836-4544-91C7-6DB6CC8E1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046" y="3574478"/>
                  <a:ext cx="119814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211" r="-315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7725A4C-3A4B-2C41-8173-38CB03EE475B}"/>
                </a:ext>
              </a:extLst>
            </p:cNvPr>
            <p:cNvCxnSpPr/>
            <p:nvPr/>
          </p:nvCxnSpPr>
          <p:spPr>
            <a:xfrm flipH="1">
              <a:off x="4572000" y="4074962"/>
              <a:ext cx="81194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640227-659E-3A43-8B1F-76A2083653B1}"/>
              </a:ext>
            </a:extLst>
          </p:cNvPr>
          <p:cNvGrpSpPr/>
          <p:nvPr/>
        </p:nvGrpSpPr>
        <p:grpSpPr>
          <a:xfrm>
            <a:off x="1415446" y="1276351"/>
            <a:ext cx="1452834" cy="1315322"/>
            <a:chOff x="1463071" y="2770178"/>
            <a:chExt cx="1452834" cy="1315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C60AF1-7D11-064B-ACA4-243D1A8F916D}"/>
                    </a:ext>
                  </a:extLst>
                </p:cNvPr>
                <p:cNvSpPr txBox="1"/>
                <p:nvPr/>
              </p:nvSpPr>
              <p:spPr>
                <a:xfrm>
                  <a:off x="1463071" y="2770178"/>
                  <a:ext cx="1452834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C60AF1-7D11-064B-ACA4-243D1A8F9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071" y="2770178"/>
                  <a:ext cx="1452834" cy="520399"/>
                </a:xfrm>
                <a:prstGeom prst="rect">
                  <a:avLst/>
                </a:prstGeom>
                <a:blipFill>
                  <a:blip r:embed="rId10"/>
                  <a:stretch>
                    <a:fillRect l="-2586" t="-4878" r="-862"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C6204E3-1634-CA4F-B37A-DD56C9B875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8085" y="3417737"/>
              <a:ext cx="511316" cy="667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1B8D76A-358F-F244-A1D3-405C374786B9}"/>
              </a:ext>
            </a:extLst>
          </p:cNvPr>
          <p:cNvGrpSpPr/>
          <p:nvPr/>
        </p:nvGrpSpPr>
        <p:grpSpPr>
          <a:xfrm>
            <a:off x="1522127" y="2910548"/>
            <a:ext cx="1932590" cy="1049098"/>
            <a:chOff x="1569752" y="4404375"/>
            <a:chExt cx="1932590" cy="1049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832BF4-A1DB-AA44-BA5F-F39B806996BA}"/>
                    </a:ext>
                  </a:extLst>
                </p:cNvPr>
                <p:cNvSpPr txBox="1"/>
                <p:nvPr/>
              </p:nvSpPr>
              <p:spPr>
                <a:xfrm>
                  <a:off x="1657350" y="5060865"/>
                  <a:ext cx="1844992" cy="3926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US" dirty="0"/>
                    <a:t> </a:t>
                  </a:r>
                  <a:r>
                    <a:rPr lang="en-US" dirty="0" err="1"/>
                    <a:t>np.sum</a:t>
                  </a:r>
                  <a:r>
                    <a:rPr lang="en-US" dirty="0"/>
                    <a:t>(</a:t>
                  </a:r>
                  <a:r>
                    <a:rPr lang="en-US" i="1" dirty="0" err="1"/>
                    <a:t>dZ</a:t>
                  </a:r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832BF4-A1DB-AA44-BA5F-F39B80699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350" y="5060865"/>
                  <a:ext cx="1844992" cy="392608"/>
                </a:xfrm>
                <a:prstGeom prst="rect">
                  <a:avLst/>
                </a:prstGeom>
                <a:blipFill>
                  <a:blip r:embed="rId11"/>
                  <a:stretch>
                    <a:fillRect l="-4110" t="-3125" r="-616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1EDFFFE-0509-F34C-B2DC-91D46E1BE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9752" y="4404375"/>
              <a:ext cx="438881" cy="6284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77BC6DC-B2BB-1642-A57E-A1E26EEB2202}"/>
                  </a:ext>
                </a:extLst>
              </p:cNvPr>
              <p:cNvSpPr txBox="1"/>
              <p:nvPr/>
            </p:nvSpPr>
            <p:spPr>
              <a:xfrm>
                <a:off x="6221226" y="3558255"/>
                <a:ext cx="2258182" cy="2759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Gradient descent</a:t>
                </a: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Repeat until </a:t>
                </a:r>
                <a:r>
                  <a:rPr lang="en-US" sz="16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s.t.</a:t>
                </a:r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{</a:t>
                </a: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sz="1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𝑑𝑍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:r>
                  <a:rPr lang="en-US" sz="16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np.sum</a:t>
                </a:r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(</a:t>
                </a:r>
                <a:r>
                  <a:rPr lang="en-US" sz="1600" i="1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dZ</a:t>
                </a:r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)</a:t>
                </a: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𝑑𝑤</m:t>
                    </m:r>
                  </m:oMath>
                </a14:m>
                <a:endParaRPr lang="en-US" sz="1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𝑑𝑏</m:t>
                    </m:r>
                  </m:oMath>
                </a14:m>
                <a:endParaRPr lang="en-US" sz="1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r>
                  <a:rPr lang="en-US" sz="1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}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77BC6DC-B2BB-1642-A57E-A1E26EEB2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26" y="3558255"/>
                <a:ext cx="2258182" cy="2759986"/>
              </a:xfrm>
              <a:prstGeom prst="rect">
                <a:avLst/>
              </a:prstGeom>
              <a:blipFill>
                <a:blip r:embed="rId12"/>
                <a:stretch>
                  <a:fillRect l="-1117" t="-459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C6CAE0B0-51C0-6E48-8578-014A997C0BD7}"/>
              </a:ext>
            </a:extLst>
          </p:cNvPr>
          <p:cNvSpPr txBox="1"/>
          <p:nvPr/>
        </p:nvSpPr>
        <p:spPr>
          <a:xfrm>
            <a:off x="5236061" y="3790837"/>
            <a:ext cx="107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For loop </a:t>
            </a:r>
            <a:r>
              <a:rPr lang="en-US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sym typeface="Wingdings" pitchFamily="2" charset="2"/>
              </a:rPr>
              <a:t></a:t>
            </a:r>
            <a:endParaRPr lang="en-US" sz="1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55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25B9-C15D-BA47-AA05-00084B75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131"/>
            <a:ext cx="7886700" cy="78232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Wrapped into a single unit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229CC-8B36-E74F-8D45-67DDCBF5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B4C31-FC54-874C-8EE3-83FD03FF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B5CC3-1497-C744-B33B-184B7C66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5854C-4167-DD47-828A-15BC54EC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93D030-0B6E-984C-9E93-F91EE0D6C05D}"/>
              </a:ext>
            </a:extLst>
          </p:cNvPr>
          <p:cNvGrpSpPr/>
          <p:nvPr/>
        </p:nvGrpSpPr>
        <p:grpSpPr>
          <a:xfrm>
            <a:off x="927213" y="1233253"/>
            <a:ext cx="7289574" cy="2245763"/>
            <a:chOff x="439691" y="3596528"/>
            <a:chExt cx="7289574" cy="2245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36FF09E-AB1A-6240-AF35-0BD6896ACEAE}"/>
                    </a:ext>
                  </a:extLst>
                </p:cNvPr>
                <p:cNvSpPr/>
                <p:nvPr/>
              </p:nvSpPr>
              <p:spPr>
                <a:xfrm>
                  <a:off x="460210" y="359652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0C2477-72A7-914A-9B7D-0E482403A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10" y="3596528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D4A92B-7D2F-234F-9AF4-7D7CE3284FA4}"/>
                </a:ext>
              </a:extLst>
            </p:cNvPr>
            <p:cNvGrpSpPr/>
            <p:nvPr/>
          </p:nvGrpSpPr>
          <p:grpSpPr>
            <a:xfrm>
              <a:off x="439691" y="3781194"/>
              <a:ext cx="7289574" cy="2061097"/>
              <a:chOff x="439691" y="3781194"/>
              <a:chExt cx="7289574" cy="206109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36110F-DE8E-9F4A-805D-AB29D3326A05}"/>
                  </a:ext>
                </a:extLst>
              </p:cNvPr>
              <p:cNvSpPr/>
              <p:nvPr/>
            </p:nvSpPr>
            <p:spPr>
              <a:xfrm>
                <a:off x="1432293" y="4410159"/>
                <a:ext cx="254090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0DB76FB-1702-4E4E-A48E-EFD607D86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604012" y="4472139"/>
                    <a:ext cx="219746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5CFD1AF-2FDB-6F4C-9689-FF11A98312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012" y="4472139"/>
                    <a:ext cx="219746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75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F96C13-00F9-F546-986B-1295FDAFF4D8}"/>
                  </a:ext>
                </a:extLst>
              </p:cNvPr>
              <p:cNvSpPr/>
              <p:nvPr/>
            </p:nvSpPr>
            <p:spPr>
              <a:xfrm>
                <a:off x="4776836" y="4410159"/>
                <a:ext cx="108989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A9121C62-88C1-2E40-A3E9-87102C8B86DC}"/>
                      </a:ext>
                    </a:extLst>
                  </p:cNvPr>
                  <p:cNvSpPr/>
                  <p:nvPr/>
                </p:nvSpPr>
                <p:spPr>
                  <a:xfrm>
                    <a:off x="4745842" y="4425972"/>
                    <a:ext cx="11208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A62D995-C876-B543-8529-959C49B2A4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5842" y="4425972"/>
                    <a:ext cx="112088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9F3F932-5D33-3140-8485-89DC76174A03}"/>
                  </a:ext>
                </a:extLst>
              </p:cNvPr>
              <p:cNvSpPr/>
              <p:nvPr/>
            </p:nvSpPr>
            <p:spPr>
              <a:xfrm>
                <a:off x="6639375" y="4408886"/>
                <a:ext cx="108989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C2477B9-8AE0-A147-BAB8-2DDA7FA65C84}"/>
                      </a:ext>
                    </a:extLst>
                  </p:cNvPr>
                  <p:cNvSpPr/>
                  <p:nvPr/>
                </p:nvSpPr>
                <p:spPr>
                  <a:xfrm>
                    <a:off x="6754914" y="4410159"/>
                    <a:ext cx="91159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427601D-9F26-8A49-B66D-D31A48DEF9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914" y="4410159"/>
                    <a:ext cx="91159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D574D1C-E5E3-7C4C-909D-9A85DA3BB4FE}"/>
                      </a:ext>
                    </a:extLst>
                  </p:cNvPr>
                  <p:cNvSpPr/>
                  <p:nvPr/>
                </p:nvSpPr>
                <p:spPr>
                  <a:xfrm>
                    <a:off x="439691" y="4012183"/>
                    <a:ext cx="5018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849B736-E93F-6A40-80BC-33EFBA52E3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1" y="4012183"/>
                    <a:ext cx="5018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5CB21924-0684-DB4D-80D4-B849432AB8F4}"/>
                      </a:ext>
                    </a:extLst>
                  </p:cNvPr>
                  <p:cNvSpPr/>
                  <p:nvPr/>
                </p:nvSpPr>
                <p:spPr>
                  <a:xfrm>
                    <a:off x="439691" y="4465531"/>
                    <a:ext cx="4660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C6C57E6-EF55-BC44-B6D9-10AB5CD224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1" y="4465531"/>
                    <a:ext cx="46609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B534C84-9F6B-6F47-9B6B-074D47EBCE4A}"/>
                      </a:ext>
                    </a:extLst>
                  </p:cNvPr>
                  <p:cNvSpPr/>
                  <p:nvPr/>
                </p:nvSpPr>
                <p:spPr>
                  <a:xfrm>
                    <a:off x="454887" y="4907227"/>
                    <a:ext cx="5071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947AFC63-5BEA-9846-B9BE-A47976A51F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887" y="4907227"/>
                    <a:ext cx="50712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C93675A-CB9A-6645-B9EF-AD19FFB66EB8}"/>
                      </a:ext>
                    </a:extLst>
                  </p:cNvPr>
                  <p:cNvSpPr/>
                  <p:nvPr/>
                </p:nvSpPr>
                <p:spPr>
                  <a:xfrm>
                    <a:off x="507348" y="5421287"/>
                    <a:ext cx="367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36BEC52-A6E1-B74D-865F-E33D43689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48" y="5421287"/>
                    <a:ext cx="36766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DA7C371-924C-8B4F-BF8B-DA5F92D78C20}"/>
                  </a:ext>
                </a:extLst>
              </p:cNvPr>
              <p:cNvSpPr/>
              <p:nvPr/>
            </p:nvSpPr>
            <p:spPr>
              <a:xfrm>
                <a:off x="452433" y="3996574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84DBACC-C11A-B743-B350-BC329CC93F6C}"/>
                  </a:ext>
                </a:extLst>
              </p:cNvPr>
              <p:cNvSpPr/>
              <p:nvPr/>
            </p:nvSpPr>
            <p:spPr>
              <a:xfrm>
                <a:off x="452433" y="4865219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5A79D68-21AD-354A-A963-A5A0157E10C3}"/>
                  </a:ext>
                </a:extLst>
              </p:cNvPr>
              <p:cNvSpPr/>
              <p:nvPr/>
            </p:nvSpPr>
            <p:spPr>
              <a:xfrm>
                <a:off x="467629" y="5388943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3AE8E53-D190-AA4E-A520-D0CD1A793E64}"/>
                  </a:ext>
                </a:extLst>
              </p:cNvPr>
              <p:cNvCxnSpPr>
                <a:stCxn id="11" idx="3"/>
                <a:endCxn id="13" idx="1"/>
              </p:cNvCxnSpPr>
              <p:nvPr/>
            </p:nvCxnSpPr>
            <p:spPr>
              <a:xfrm>
                <a:off x="920977" y="3781194"/>
                <a:ext cx="511316" cy="8474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002017D-DFBC-254F-A0DE-7718E285801C}"/>
                  </a:ext>
                </a:extLst>
              </p:cNvPr>
              <p:cNvCxnSpPr>
                <a:cxnSpLocks/>
                <a:stCxn id="23" idx="6"/>
                <a:endCxn id="13" idx="1"/>
              </p:cNvCxnSpPr>
              <p:nvPr/>
            </p:nvCxnSpPr>
            <p:spPr>
              <a:xfrm>
                <a:off x="905781" y="4223248"/>
                <a:ext cx="526512" cy="4053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0F4A791-EA4B-5F46-84BB-366AB0D4B8A9}"/>
                  </a:ext>
                </a:extLst>
              </p:cNvPr>
              <p:cNvCxnSpPr>
                <a:cxnSpLocks/>
                <a:stCxn id="20" idx="3"/>
                <a:endCxn id="13" idx="1"/>
              </p:cNvCxnSpPr>
              <p:nvPr/>
            </p:nvCxnSpPr>
            <p:spPr>
              <a:xfrm flipV="1">
                <a:off x="905781" y="4628644"/>
                <a:ext cx="526512" cy="215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99C454-3326-8D4B-AFAF-9FE23AE397F5}"/>
                  </a:ext>
                </a:extLst>
              </p:cNvPr>
              <p:cNvCxnSpPr>
                <a:cxnSpLocks/>
                <a:stCxn id="24" idx="6"/>
                <a:endCxn id="13" idx="1"/>
              </p:cNvCxnSpPr>
              <p:nvPr/>
            </p:nvCxnSpPr>
            <p:spPr>
              <a:xfrm flipV="1">
                <a:off x="905781" y="4628644"/>
                <a:ext cx="526512" cy="4632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A56B8A0-061C-C043-BA80-010348CB5DE0}"/>
                  </a:ext>
                </a:extLst>
              </p:cNvPr>
              <p:cNvCxnSpPr>
                <a:cxnSpLocks/>
                <a:stCxn id="25" idx="6"/>
                <a:endCxn id="13" idx="1"/>
              </p:cNvCxnSpPr>
              <p:nvPr/>
            </p:nvCxnSpPr>
            <p:spPr>
              <a:xfrm flipV="1">
                <a:off x="920977" y="4628644"/>
                <a:ext cx="511316" cy="9869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2880A35-692C-014A-A147-8694785573F6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3973193" y="4628644"/>
                <a:ext cx="8036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65946A3-A798-2949-9802-A879D53E1067}"/>
                  </a:ext>
                </a:extLst>
              </p:cNvPr>
              <p:cNvCxnSpPr>
                <a:cxnSpLocks/>
                <a:stCxn id="15" idx="3"/>
                <a:endCxn id="17" idx="1"/>
              </p:cNvCxnSpPr>
              <p:nvPr/>
            </p:nvCxnSpPr>
            <p:spPr>
              <a:xfrm flipV="1">
                <a:off x="5866726" y="4627371"/>
                <a:ext cx="772649" cy="12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0671697-E71E-284E-BEDB-CDD283248D98}"/>
              </a:ext>
            </a:extLst>
          </p:cNvPr>
          <p:cNvSpPr/>
          <p:nvPr/>
        </p:nvSpPr>
        <p:spPr>
          <a:xfrm>
            <a:off x="1769261" y="1575714"/>
            <a:ext cx="4846320" cy="137676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289D5C-A515-984B-8EAC-BE1D74E98CCD}"/>
              </a:ext>
            </a:extLst>
          </p:cNvPr>
          <p:cNvGrpSpPr/>
          <p:nvPr/>
        </p:nvGrpSpPr>
        <p:grpSpPr>
          <a:xfrm>
            <a:off x="2922513" y="3719583"/>
            <a:ext cx="2963810" cy="2088219"/>
            <a:chOff x="2922513" y="3719581"/>
            <a:chExt cx="2963810" cy="208821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B5B658-6B37-B146-8614-3D20D62941C2}"/>
                </a:ext>
              </a:extLst>
            </p:cNvPr>
            <p:cNvSpPr/>
            <p:nvPr/>
          </p:nvSpPr>
          <p:spPr>
            <a:xfrm>
              <a:off x="3965747" y="4520585"/>
              <a:ext cx="453348" cy="4533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8123-157A-474C-A6B9-DC6BC15CFC3D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3383280" y="3953972"/>
              <a:ext cx="648858" cy="633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4EAC2-9202-CC46-B284-0D32CFEBDBDC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3383280" y="4747259"/>
              <a:ext cx="5824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DF18C9-C1BD-A642-80DD-0E1A62535182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V="1">
              <a:off x="3426285" y="4907542"/>
              <a:ext cx="605853" cy="633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0C6865A-E614-6843-8E28-9A4B08F0A079}"/>
                    </a:ext>
                  </a:extLst>
                </p:cNvPr>
                <p:cNvSpPr/>
                <p:nvPr/>
              </p:nvSpPr>
              <p:spPr>
                <a:xfrm>
                  <a:off x="2922513" y="3719581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0C6865A-E614-6843-8E28-9A4B08F0A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513" y="3719581"/>
                  <a:ext cx="4607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AEBBEBA-6743-BA4E-8606-4064DB806628}"/>
                    </a:ext>
                  </a:extLst>
                </p:cNvPr>
                <p:cNvSpPr/>
                <p:nvPr/>
              </p:nvSpPr>
              <p:spPr>
                <a:xfrm>
                  <a:off x="2923061" y="4520585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AEBBEBA-6743-BA4E-8606-4064DB806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061" y="4520585"/>
                  <a:ext cx="46609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33F9987-EA42-DF4D-AA3F-0C1B08BDECC6}"/>
                    </a:ext>
                  </a:extLst>
                </p:cNvPr>
                <p:cNvSpPr/>
                <p:nvPr/>
              </p:nvSpPr>
              <p:spPr>
                <a:xfrm>
                  <a:off x="2958647" y="5438468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33F9987-EA42-DF4D-AA3F-0C1B08BD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647" y="5438468"/>
                  <a:ext cx="4660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AC5FB2-E3C1-014D-B641-734E6AD85854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4419095" y="4747259"/>
              <a:ext cx="7514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4569ADD-AB9A-7549-B434-01C990C203E2}"/>
                    </a:ext>
                  </a:extLst>
                </p:cNvPr>
                <p:cNvSpPr txBox="1"/>
                <p:nvPr/>
              </p:nvSpPr>
              <p:spPr>
                <a:xfrm>
                  <a:off x="5264358" y="4583437"/>
                  <a:ext cx="6219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4569ADD-AB9A-7549-B434-01C990C20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358" y="4583437"/>
                  <a:ext cx="621965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122" t="-13043" r="-8163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744767-55F0-D441-9A1B-873BD64EC863}"/>
              </a:ext>
            </a:extLst>
          </p:cNvPr>
          <p:cNvCxnSpPr>
            <a:stCxn id="34" idx="0"/>
            <a:endCxn id="34" idx="4"/>
          </p:cNvCxnSpPr>
          <p:nvPr/>
        </p:nvCxnSpPr>
        <p:spPr>
          <a:xfrm>
            <a:off x="4192421" y="4520585"/>
            <a:ext cx="0" cy="4533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52248B-ADFD-264C-9E6F-6CDE0A1D0937}"/>
                  </a:ext>
                </a:extLst>
              </p:cNvPr>
              <p:cNvSpPr txBox="1"/>
              <p:nvPr/>
            </p:nvSpPr>
            <p:spPr>
              <a:xfrm>
                <a:off x="3994543" y="459328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52248B-ADFD-264C-9E6F-6CDE0A1D0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543" y="4593285"/>
                <a:ext cx="169085" cy="276999"/>
              </a:xfrm>
              <a:prstGeom prst="rect">
                <a:avLst/>
              </a:prstGeom>
              <a:blipFill>
                <a:blip r:embed="rId19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6E3D86-683D-EC42-A0C8-896A4113856F}"/>
                  </a:ext>
                </a:extLst>
              </p:cNvPr>
              <p:cNvSpPr txBox="1"/>
              <p:nvPr/>
            </p:nvSpPr>
            <p:spPr>
              <a:xfrm>
                <a:off x="4201596" y="4593997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6E3D86-683D-EC42-A0C8-896A4113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596" y="4593997"/>
                <a:ext cx="186782" cy="276999"/>
              </a:xfrm>
              <a:prstGeom prst="rect">
                <a:avLst/>
              </a:prstGeom>
              <a:blipFill>
                <a:blip r:embed="rId20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1E6CE0-C779-BE40-AEE5-34DD7F2C30E4}"/>
                  </a:ext>
                </a:extLst>
              </p:cNvPr>
              <p:cNvSpPr txBox="1"/>
              <p:nvPr/>
            </p:nvSpPr>
            <p:spPr>
              <a:xfrm>
                <a:off x="3994543" y="4093537"/>
                <a:ext cx="130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81E6CE0-C779-BE40-AEE5-34DD7F2C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543" y="4093537"/>
                <a:ext cx="1309461" cy="276999"/>
              </a:xfrm>
              <a:prstGeom prst="rect">
                <a:avLst/>
              </a:prstGeom>
              <a:blipFill>
                <a:blip r:embed="rId21"/>
                <a:stretch>
                  <a:fillRect l="-1923" r="-288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A48A6DF-FB16-6E4F-9788-61F048B92D2C}"/>
                  </a:ext>
                </a:extLst>
              </p:cNvPr>
              <p:cNvSpPr txBox="1"/>
              <p:nvPr/>
            </p:nvSpPr>
            <p:spPr>
              <a:xfrm>
                <a:off x="4233528" y="5062109"/>
                <a:ext cx="936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A48A6DF-FB16-6E4F-9788-61F048B92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28" y="5062109"/>
                <a:ext cx="936988" cy="276999"/>
              </a:xfrm>
              <a:prstGeom prst="rect">
                <a:avLst/>
              </a:prstGeom>
              <a:blipFill>
                <a:blip r:embed="rId22"/>
                <a:stretch>
                  <a:fillRect l="-1333" t="-4545" r="-80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9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4" grpId="0"/>
      <p:bldP spid="55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5866-393A-E94D-98BD-2DFD72F0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5260-F188-924D-9A37-C1458D5A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FBC60-FEDD-6C4D-82B5-A737E463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E80D7-EAA4-4C47-9585-1A91ACDA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BC601-DAD2-8244-A94C-2B562B45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A08683-4D3F-6049-9F28-1437F63CFA6D}"/>
              </a:ext>
            </a:extLst>
          </p:cNvPr>
          <p:cNvSpPr/>
          <p:nvPr/>
        </p:nvSpPr>
        <p:spPr>
          <a:xfrm>
            <a:off x="4105380" y="2392527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084382-09B3-6A45-99BE-8666F5B6A967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3115644" y="1776191"/>
            <a:ext cx="1056129" cy="68272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AF19ED-CF24-804E-AF41-23D5F0D50579}"/>
              </a:ext>
            </a:extLst>
          </p:cNvPr>
          <p:cNvCxnSpPr>
            <a:cxnSpLocks/>
            <a:stCxn id="14" idx="3"/>
            <a:endCxn id="9" idx="2"/>
          </p:cNvCxnSpPr>
          <p:nvPr/>
        </p:nvCxnSpPr>
        <p:spPr>
          <a:xfrm>
            <a:off x="3121433" y="2617663"/>
            <a:ext cx="983949" cy="153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ECCB8-AFAB-F346-8712-89E98C61EB83}"/>
              </a:ext>
            </a:extLst>
          </p:cNvPr>
          <p:cNvCxnSpPr>
            <a:cxnSpLocks/>
            <a:stCxn id="15" idx="3"/>
            <a:endCxn id="9" idx="3"/>
          </p:cNvCxnSpPr>
          <p:nvPr/>
        </p:nvCxnSpPr>
        <p:spPr>
          <a:xfrm flipV="1">
            <a:off x="3115644" y="2779484"/>
            <a:ext cx="1056129" cy="68061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FA17DF-A90D-7640-8339-121B70F62E71}"/>
                  </a:ext>
                </a:extLst>
              </p:cNvPr>
              <p:cNvSpPr/>
              <p:nvPr/>
            </p:nvSpPr>
            <p:spPr>
              <a:xfrm>
                <a:off x="2654877" y="1591523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FA17DF-A90D-7640-8339-121B70F62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77" y="1591523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1996F08-6A3D-1D4B-AB7A-188307E12DF8}"/>
                  </a:ext>
                </a:extLst>
              </p:cNvPr>
              <p:cNvSpPr/>
              <p:nvPr/>
            </p:nvSpPr>
            <p:spPr>
              <a:xfrm>
                <a:off x="2655341" y="24329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1996F08-6A3D-1D4B-AB7A-188307E12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41" y="2432997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CF479E-6BAA-0543-9721-6B3D0CAA41CC}"/>
                  </a:ext>
                </a:extLst>
              </p:cNvPr>
              <p:cNvSpPr/>
              <p:nvPr/>
            </p:nvSpPr>
            <p:spPr>
              <a:xfrm>
                <a:off x="2649552" y="3275432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CF479E-6BAA-0543-9721-6B3D0CAA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52" y="3275432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38B64-A606-7B43-BC94-E139832F3454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4558728" y="2619201"/>
            <a:ext cx="8525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EAEA3-C9BC-C848-B8F7-1C53556C9135}"/>
                  </a:ext>
                </a:extLst>
              </p:cNvPr>
              <p:cNvSpPr txBox="1"/>
              <p:nvPr/>
            </p:nvSpPr>
            <p:spPr>
              <a:xfrm>
                <a:off x="6430934" y="248070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EAEA3-C9BC-C848-B8F7-1C53556C9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34" y="2480703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25000" t="-8696" r="-250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A2852698-7715-7440-8005-8BDE7EFF636B}"/>
              </a:ext>
            </a:extLst>
          </p:cNvPr>
          <p:cNvSpPr/>
          <p:nvPr/>
        </p:nvSpPr>
        <p:spPr>
          <a:xfrm>
            <a:off x="4105380" y="1549516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EC1A74-862F-884B-9D54-71E8907D32F9}"/>
              </a:ext>
            </a:extLst>
          </p:cNvPr>
          <p:cNvSpPr/>
          <p:nvPr/>
        </p:nvSpPr>
        <p:spPr>
          <a:xfrm>
            <a:off x="4072184" y="3233424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1EBE45-4B04-8141-989C-C32CE615D225}"/>
              </a:ext>
            </a:extLst>
          </p:cNvPr>
          <p:cNvSpPr/>
          <p:nvPr/>
        </p:nvSpPr>
        <p:spPr>
          <a:xfrm>
            <a:off x="5411254" y="2392527"/>
            <a:ext cx="453348" cy="45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D4104F-61C6-3B48-A566-FF10679D55DB}"/>
              </a:ext>
            </a:extLst>
          </p:cNvPr>
          <p:cNvCxnSpPr>
            <a:cxnSpLocks/>
            <a:stCxn id="20" idx="6"/>
            <a:endCxn id="17" idx="1"/>
          </p:cNvCxnSpPr>
          <p:nvPr/>
        </p:nvCxnSpPr>
        <p:spPr>
          <a:xfrm>
            <a:off x="5864602" y="2619201"/>
            <a:ext cx="566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EA661A-B9A3-F54A-A326-423DFC975B37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3115642" y="1776191"/>
            <a:ext cx="989738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FA1963-E6D7-0C43-A108-0F888F37A13A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121433" y="1776192"/>
            <a:ext cx="983949" cy="84147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80E0A-1391-604A-A227-9AAAB6C2005E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3115642" y="1776190"/>
            <a:ext cx="989738" cy="168390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882CF5-1855-364B-8882-3F664472D141}"/>
              </a:ext>
            </a:extLst>
          </p:cNvPr>
          <p:cNvCxnSpPr>
            <a:cxnSpLocks/>
            <a:stCxn id="15" idx="3"/>
            <a:endCxn id="19" idx="2"/>
          </p:cNvCxnSpPr>
          <p:nvPr/>
        </p:nvCxnSpPr>
        <p:spPr>
          <a:xfrm>
            <a:off x="3115642" y="3460098"/>
            <a:ext cx="95654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C308A6-D585-774B-BEFA-79B3929D9022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>
            <a:off x="3121433" y="2617665"/>
            <a:ext cx="950753" cy="8424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334A35-E353-EF46-8DD1-1986B167A9A1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>
            <a:off x="3115642" y="1776191"/>
            <a:ext cx="956542" cy="168390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E7F64CE-BEB8-8145-BD6F-F406D1B161F1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558728" y="1776192"/>
            <a:ext cx="852526" cy="843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4ED6E0-6688-3944-97AE-42344C499C6D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4525532" y="2619203"/>
            <a:ext cx="885722" cy="840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28E9866-2618-444A-9103-EDAA8D26B87A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4332054" y="1549516"/>
            <a:ext cx="0" cy="4533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89C74EB-16ED-9B4A-B623-224F6F4F9392}"/>
              </a:ext>
            </a:extLst>
          </p:cNvPr>
          <p:cNvCxnSpPr>
            <a:cxnSpLocks/>
          </p:cNvCxnSpPr>
          <p:nvPr/>
        </p:nvCxnSpPr>
        <p:spPr>
          <a:xfrm>
            <a:off x="4332054" y="2392527"/>
            <a:ext cx="0" cy="4533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0620DB-9027-0E4C-AA05-2DC793A0854E}"/>
              </a:ext>
            </a:extLst>
          </p:cNvPr>
          <p:cNvCxnSpPr>
            <a:cxnSpLocks/>
            <a:stCxn id="19" idx="0"/>
            <a:endCxn id="19" idx="4"/>
          </p:cNvCxnSpPr>
          <p:nvPr/>
        </p:nvCxnSpPr>
        <p:spPr>
          <a:xfrm>
            <a:off x="4298858" y="3233424"/>
            <a:ext cx="0" cy="4533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C571C6-8D93-9C42-B2EF-2DD3084BE816}"/>
                  </a:ext>
                </a:extLst>
              </p:cNvPr>
              <p:cNvSpPr txBox="1"/>
              <p:nvPr/>
            </p:nvSpPr>
            <p:spPr>
              <a:xfrm>
                <a:off x="3970596" y="1185089"/>
                <a:ext cx="402353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C571C6-8D93-9C42-B2EF-2DD3084BE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596" y="1185089"/>
                <a:ext cx="402353" cy="359522"/>
              </a:xfrm>
              <a:prstGeom prst="rect">
                <a:avLst/>
              </a:prstGeom>
              <a:blipFill>
                <a:blip r:embed="rId7"/>
                <a:stretch>
                  <a:fillRect l="-6250" r="-1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D87CB87-58A6-A043-AADD-1ABCB5263855}"/>
                  </a:ext>
                </a:extLst>
              </p:cNvPr>
              <p:cNvSpPr txBox="1"/>
              <p:nvPr/>
            </p:nvSpPr>
            <p:spPr>
              <a:xfrm>
                <a:off x="3972306" y="2019240"/>
                <a:ext cx="402353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D87CB87-58A6-A043-AADD-1ABCB5263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306" y="2019240"/>
                <a:ext cx="402353" cy="359522"/>
              </a:xfrm>
              <a:prstGeom prst="rect">
                <a:avLst/>
              </a:prstGeom>
              <a:blipFill>
                <a:blip r:embed="rId8"/>
                <a:stretch>
                  <a:fillRect l="-6250" t="-3448" r="-1250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FE0D04-594A-BF4E-839D-DC459D5949D4}"/>
                  </a:ext>
                </a:extLst>
              </p:cNvPr>
              <p:cNvSpPr txBox="1"/>
              <p:nvPr/>
            </p:nvSpPr>
            <p:spPr>
              <a:xfrm>
                <a:off x="3971594" y="2920816"/>
                <a:ext cx="402353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FE0D04-594A-BF4E-839D-DC459D594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594" y="2920816"/>
                <a:ext cx="402353" cy="359522"/>
              </a:xfrm>
              <a:prstGeom prst="rect">
                <a:avLst/>
              </a:prstGeom>
              <a:blipFill>
                <a:blip r:embed="rId9"/>
                <a:stretch>
                  <a:fillRect l="-6250" t="-3448" r="-1250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F8E2E8-4976-D04A-AF1F-0BEF82E7E28E}"/>
                  </a:ext>
                </a:extLst>
              </p:cNvPr>
              <p:cNvSpPr txBox="1"/>
              <p:nvPr/>
            </p:nvSpPr>
            <p:spPr>
              <a:xfrm>
                <a:off x="4357551" y="1194807"/>
                <a:ext cx="412742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F8E2E8-4976-D04A-AF1F-0BEF82E7E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51" y="1194807"/>
                <a:ext cx="412742" cy="347018"/>
              </a:xfrm>
              <a:prstGeom prst="rect">
                <a:avLst/>
              </a:prstGeom>
              <a:blipFill>
                <a:blip r:embed="rId10"/>
                <a:stretch>
                  <a:fillRect l="-5882" r="-882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56E71C4-65C9-8943-AF1A-C9FF0116BBA0}"/>
                  </a:ext>
                </a:extLst>
              </p:cNvPr>
              <p:cNvSpPr txBox="1"/>
              <p:nvPr/>
            </p:nvSpPr>
            <p:spPr>
              <a:xfrm>
                <a:off x="4375809" y="2028008"/>
                <a:ext cx="412741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56E71C4-65C9-8943-AF1A-C9FF0116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9" y="2028008"/>
                <a:ext cx="412741" cy="359522"/>
              </a:xfrm>
              <a:prstGeom prst="rect">
                <a:avLst/>
              </a:prstGeom>
              <a:blipFill>
                <a:blip r:embed="rId11"/>
                <a:stretch>
                  <a:fillRect l="-9091" t="-3448" r="-909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FF9EAF-70BA-A54E-A49B-BD57223F7036}"/>
                  </a:ext>
                </a:extLst>
              </p:cNvPr>
              <p:cNvSpPr txBox="1"/>
              <p:nvPr/>
            </p:nvSpPr>
            <p:spPr>
              <a:xfrm>
                <a:off x="4357553" y="2927068"/>
                <a:ext cx="412741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FF9EAF-70BA-A54E-A49B-BD57223F7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53" y="2927068"/>
                <a:ext cx="412741" cy="359522"/>
              </a:xfrm>
              <a:prstGeom prst="rect">
                <a:avLst/>
              </a:prstGeom>
              <a:blipFill>
                <a:blip r:embed="rId12"/>
                <a:stretch>
                  <a:fillRect l="-5882" r="-88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BBFE64-CE92-8842-9F12-4FA1FD3FEFF2}"/>
              </a:ext>
            </a:extLst>
          </p:cNvPr>
          <p:cNvCxnSpPr>
            <a:cxnSpLocks/>
          </p:cNvCxnSpPr>
          <p:nvPr/>
        </p:nvCxnSpPr>
        <p:spPr>
          <a:xfrm>
            <a:off x="5637928" y="2387530"/>
            <a:ext cx="0" cy="4533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954F99A-ABCA-0D42-B2CE-C21DF946FE3C}"/>
                  </a:ext>
                </a:extLst>
              </p:cNvPr>
              <p:cNvSpPr txBox="1"/>
              <p:nvPr/>
            </p:nvSpPr>
            <p:spPr>
              <a:xfrm>
                <a:off x="5678913" y="2103069"/>
                <a:ext cx="412741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954F99A-ABCA-0D42-B2CE-C21DF946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13" y="2103069"/>
                <a:ext cx="412741" cy="288797"/>
              </a:xfrm>
              <a:prstGeom prst="rect">
                <a:avLst/>
              </a:prstGeom>
              <a:blipFill>
                <a:blip r:embed="rId13"/>
                <a:stretch>
                  <a:fillRect l="-5882" t="-8696" r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B501A8A-2BCF-7E4C-9E21-D1604A502C6A}"/>
                  </a:ext>
                </a:extLst>
              </p:cNvPr>
              <p:cNvSpPr txBox="1"/>
              <p:nvPr/>
            </p:nvSpPr>
            <p:spPr>
              <a:xfrm>
                <a:off x="5318223" y="2103960"/>
                <a:ext cx="412741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B501A8A-2BCF-7E4C-9E21-D1604A502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223" y="2103960"/>
                <a:ext cx="412741" cy="288797"/>
              </a:xfrm>
              <a:prstGeom prst="rect">
                <a:avLst/>
              </a:prstGeom>
              <a:blipFill>
                <a:blip r:embed="rId14"/>
                <a:stretch>
                  <a:fillRect l="-3030" t="-8696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045329A-917D-7D41-BC34-4D74FA56965F}"/>
                  </a:ext>
                </a:extLst>
              </p:cNvPr>
              <p:cNvSpPr txBox="1"/>
              <p:nvPr/>
            </p:nvSpPr>
            <p:spPr>
              <a:xfrm>
                <a:off x="875637" y="4165729"/>
                <a:ext cx="1986698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045329A-917D-7D41-BC34-4D74FA56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37" y="4165729"/>
                <a:ext cx="1986698" cy="359522"/>
              </a:xfrm>
              <a:prstGeom prst="rect">
                <a:avLst/>
              </a:prstGeom>
              <a:blipFill>
                <a:blip r:embed="rId15"/>
                <a:stretch>
                  <a:fillRect l="-637" t="-3448" r="-191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E771B1-CA67-F846-A8E6-1CED49E42008}"/>
                  </a:ext>
                </a:extLst>
              </p:cNvPr>
              <p:cNvSpPr txBox="1"/>
              <p:nvPr/>
            </p:nvSpPr>
            <p:spPr>
              <a:xfrm>
                <a:off x="875637" y="4633429"/>
                <a:ext cx="1986698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E771B1-CA67-F846-A8E6-1CED49E42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37" y="4633429"/>
                <a:ext cx="1986698" cy="359522"/>
              </a:xfrm>
              <a:prstGeom prst="rect">
                <a:avLst/>
              </a:prstGeom>
              <a:blipFill>
                <a:blip r:embed="rId16"/>
                <a:stretch>
                  <a:fillRect l="-637" t="-3448" r="-191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ED2B08B-3025-FF4B-B261-DF938E3F7B6C}"/>
                  </a:ext>
                </a:extLst>
              </p:cNvPr>
              <p:cNvSpPr txBox="1"/>
              <p:nvPr/>
            </p:nvSpPr>
            <p:spPr>
              <a:xfrm>
                <a:off x="875637" y="5101129"/>
                <a:ext cx="1986698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ED2B08B-3025-FF4B-B261-DF938E3F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37" y="5101129"/>
                <a:ext cx="1986698" cy="359522"/>
              </a:xfrm>
              <a:prstGeom prst="rect">
                <a:avLst/>
              </a:prstGeom>
              <a:blipFill>
                <a:blip r:embed="rId17"/>
                <a:stretch>
                  <a:fillRect l="-637" t="-3448" r="-191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B8860CB-91E2-6441-97F4-AAC8ACCC8CF3}"/>
                  </a:ext>
                </a:extLst>
              </p:cNvPr>
              <p:cNvSpPr txBox="1"/>
              <p:nvPr/>
            </p:nvSpPr>
            <p:spPr>
              <a:xfrm>
                <a:off x="3407272" y="4171032"/>
                <a:ext cx="1396216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B8860CB-91E2-6441-97F4-AAC8ACCC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272" y="4171032"/>
                <a:ext cx="1396216" cy="347018"/>
              </a:xfrm>
              <a:prstGeom prst="rect">
                <a:avLst/>
              </a:prstGeom>
              <a:blipFill>
                <a:blip r:embed="rId18"/>
                <a:stretch>
                  <a:fillRect l="-1802" r="-540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5D74D52-679F-274C-9EBF-41E1A1B5C0E7}"/>
                  </a:ext>
                </a:extLst>
              </p:cNvPr>
              <p:cNvSpPr txBox="1"/>
              <p:nvPr/>
            </p:nvSpPr>
            <p:spPr>
              <a:xfrm>
                <a:off x="3411900" y="4633429"/>
                <a:ext cx="1396216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5D74D52-679F-274C-9EBF-41E1A1B5C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4633429"/>
                <a:ext cx="1396216" cy="359522"/>
              </a:xfrm>
              <a:prstGeom prst="rect">
                <a:avLst/>
              </a:prstGeom>
              <a:blipFill>
                <a:blip r:embed="rId19"/>
                <a:stretch>
                  <a:fillRect l="-1802" t="-3448" r="-4505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260235-CEB8-B14B-88F8-EB0480531727}"/>
                  </a:ext>
                </a:extLst>
              </p:cNvPr>
              <p:cNvSpPr txBox="1"/>
              <p:nvPr/>
            </p:nvSpPr>
            <p:spPr>
              <a:xfrm>
                <a:off x="3410625" y="5101505"/>
                <a:ext cx="1396216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260235-CEB8-B14B-88F8-EB048053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625" y="5101505"/>
                <a:ext cx="1396216" cy="359522"/>
              </a:xfrm>
              <a:prstGeom prst="rect">
                <a:avLst/>
              </a:prstGeom>
              <a:blipFill>
                <a:blip r:embed="rId20"/>
                <a:stretch>
                  <a:fillRect l="-1818" t="-3448" r="-5455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4E0D01-8FC8-E749-B7BC-2F55A5DD29DF}"/>
                  </a:ext>
                </a:extLst>
              </p:cNvPr>
              <p:cNvSpPr txBox="1"/>
              <p:nvPr/>
            </p:nvSpPr>
            <p:spPr>
              <a:xfrm>
                <a:off x="5967568" y="4410402"/>
                <a:ext cx="221676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4E0D01-8FC8-E749-B7BC-2F55A5DD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68" y="4410402"/>
                <a:ext cx="2216761" cy="288797"/>
              </a:xfrm>
              <a:prstGeom prst="rect">
                <a:avLst/>
              </a:prstGeom>
              <a:blipFill>
                <a:blip r:embed="rId21"/>
                <a:stretch>
                  <a:fillRect l="-571" t="-4167" r="-171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2C93FF2-D29A-E943-B2B3-2BFE48BA6562}"/>
                  </a:ext>
                </a:extLst>
              </p:cNvPr>
              <p:cNvSpPr txBox="1"/>
              <p:nvPr/>
            </p:nvSpPr>
            <p:spPr>
              <a:xfrm>
                <a:off x="5967566" y="4781980"/>
                <a:ext cx="139621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2C93FF2-D29A-E943-B2B3-2BFE48BA6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66" y="4781980"/>
                <a:ext cx="1396216" cy="288797"/>
              </a:xfrm>
              <a:prstGeom prst="rect">
                <a:avLst/>
              </a:prstGeom>
              <a:blipFill>
                <a:blip r:embed="rId22"/>
                <a:stretch>
                  <a:fillRect l="-1802" t="-8696" r="-54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6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6FF3-5B16-BE4E-944D-A0F548AF9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0096"/>
          </a:xfrm>
        </p:spPr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Formal definition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501F7-F0BB-AF4A-BED4-12CADD0B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13ADD-6A7B-2F48-95D3-444374B3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73EDE-DDC1-5B47-A365-854EC6CE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F17BB-AA2D-1343-9880-7A84E4C2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0CB1E7-62AD-BE41-8C64-BC82B83D476E}"/>
                  </a:ext>
                </a:extLst>
              </p:cNvPr>
              <p:cNvSpPr/>
              <p:nvPr/>
            </p:nvSpPr>
            <p:spPr>
              <a:xfrm>
                <a:off x="1763337" y="2270092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0CB1E7-62AD-BE41-8C64-BC82B83D4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37" y="2270092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34AA91-B341-1549-ACF9-7CA80418D6FB}"/>
                  </a:ext>
                </a:extLst>
              </p:cNvPr>
              <p:cNvSpPr/>
              <p:nvPr/>
            </p:nvSpPr>
            <p:spPr>
              <a:xfrm>
                <a:off x="1763801" y="311156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34AA91-B341-1549-ACF9-7CA8041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801" y="3111566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26BC23-0984-DB4E-A096-ECE26B5D8A8F}"/>
                  </a:ext>
                </a:extLst>
              </p:cNvPr>
              <p:cNvSpPr/>
              <p:nvPr/>
            </p:nvSpPr>
            <p:spPr>
              <a:xfrm>
                <a:off x="1758012" y="3954001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26BC23-0984-DB4E-A096-ECE26B5D8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012" y="3954001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3652896-B054-9B40-B132-E0357E2995AE}"/>
              </a:ext>
            </a:extLst>
          </p:cNvPr>
          <p:cNvSpPr/>
          <p:nvPr/>
        </p:nvSpPr>
        <p:spPr>
          <a:xfrm>
            <a:off x="3474720" y="1569961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D0F32B-4BB1-3047-A8A6-169B599A666C}"/>
              </a:ext>
            </a:extLst>
          </p:cNvPr>
          <p:cNvSpPr/>
          <p:nvPr/>
        </p:nvSpPr>
        <p:spPr>
          <a:xfrm>
            <a:off x="3474720" y="2514272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22A14E-3B43-134F-B520-D142BB68AC98}"/>
              </a:ext>
            </a:extLst>
          </p:cNvPr>
          <p:cNvSpPr/>
          <p:nvPr/>
        </p:nvSpPr>
        <p:spPr>
          <a:xfrm>
            <a:off x="3474720" y="3458583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E78E6B-042C-254C-84F0-E9700675C72D}"/>
              </a:ext>
            </a:extLst>
          </p:cNvPr>
          <p:cNvSpPr/>
          <p:nvPr/>
        </p:nvSpPr>
        <p:spPr>
          <a:xfrm>
            <a:off x="3474720" y="4406506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2DA9A1-1439-1F49-B404-2BE7AAE9FF51}"/>
              </a:ext>
            </a:extLst>
          </p:cNvPr>
          <p:cNvSpPr/>
          <p:nvPr/>
        </p:nvSpPr>
        <p:spPr>
          <a:xfrm>
            <a:off x="5436870" y="2957142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55BC9-22BB-6249-A978-8814A7780554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2224102" y="1909053"/>
            <a:ext cx="1250618" cy="545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2560A5-DFE0-B54D-BC40-C5FAC8C94AB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2229893" y="1909053"/>
            <a:ext cx="1244829" cy="1387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F447CD-FDBF-1342-BD36-B6C6BA2D8C8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2224102" y="1909051"/>
            <a:ext cx="1250618" cy="22296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E09A98-9A86-5D48-9A84-4D0406A9E747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224102" y="2454758"/>
            <a:ext cx="1250618" cy="398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FF2B07-A0B2-914E-B7CC-93B51907A60F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>
            <a:off x="2224102" y="2454760"/>
            <a:ext cx="1250618" cy="1342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49DB21-8FD7-9843-967D-5FD99AD90B73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>
            <a:off x="2224102" y="2454758"/>
            <a:ext cx="1250618" cy="22908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F92BF-B7BB-E54D-B979-F7E2F7E3097E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2229893" y="2853362"/>
            <a:ext cx="1244829" cy="442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E907AF-6CE9-B642-B233-5971ACFC6BA8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>
            <a:off x="2229893" y="3296234"/>
            <a:ext cx="1244829" cy="5014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4F002C-DFB2-0E40-8C08-57BF80ED90CC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>
            <a:off x="2229893" y="3296232"/>
            <a:ext cx="1244829" cy="14493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FECA20-B1AE-E542-A3CD-C8CEF66D2930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2224102" y="2853364"/>
            <a:ext cx="1250618" cy="12853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32DE3A-7B0E-B64F-82FB-0B5BF417CC4F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 flipV="1">
            <a:off x="2224102" y="3797673"/>
            <a:ext cx="1250618" cy="3409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34A74E-1460-7948-A4E9-0828DD6D2634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>
            <a:off x="2224102" y="4138669"/>
            <a:ext cx="1250618" cy="606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DF5A04-DE8F-CB40-BE30-CD92CE26E62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4152900" y="1909053"/>
            <a:ext cx="1283970" cy="1387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DA760A-3A89-F54C-8CEA-BE23E3D02735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4152900" y="2853362"/>
            <a:ext cx="1283970" cy="442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B2D0D6-257C-154D-80B0-8D2D7964F0E3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4152900" y="3296234"/>
            <a:ext cx="1283970" cy="5014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1868E4-F5B8-BE47-9F60-D8A4DF5A508C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152900" y="3296232"/>
            <a:ext cx="1283970" cy="14493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210E876-6E7D-AE4C-85B7-87CE58BB2865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115050" y="3296232"/>
            <a:ext cx="8191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B86B8-0D97-3444-A868-5D198BF8D0E4}"/>
                  </a:ext>
                </a:extLst>
              </p:cNvPr>
              <p:cNvSpPr txBox="1"/>
              <p:nvPr/>
            </p:nvSpPr>
            <p:spPr>
              <a:xfrm>
                <a:off x="7212302" y="315773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B86B8-0D97-3444-A868-5D198BF8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302" y="3157734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25000" t="-13636" r="-250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7AECCB85-F308-954C-B9C0-BB14A2530131}"/>
              </a:ext>
            </a:extLst>
          </p:cNvPr>
          <p:cNvGrpSpPr/>
          <p:nvPr/>
        </p:nvGrpSpPr>
        <p:grpSpPr>
          <a:xfrm>
            <a:off x="1451610" y="2072640"/>
            <a:ext cx="1169670" cy="3827518"/>
            <a:chOff x="1451610" y="2072640"/>
            <a:chExt cx="1169670" cy="382751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FF6D81-2A4E-5D4C-910C-505A5AD295F5}"/>
                </a:ext>
              </a:extLst>
            </p:cNvPr>
            <p:cNvSpPr/>
            <p:nvPr/>
          </p:nvSpPr>
          <p:spPr>
            <a:xfrm>
              <a:off x="1657350" y="2072640"/>
              <a:ext cx="758190" cy="252222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6C1FDD-4DDF-8841-B1DD-74FC2DC86228}"/>
                </a:ext>
              </a:extLst>
            </p:cNvPr>
            <p:cNvSpPr txBox="1"/>
            <p:nvPr/>
          </p:nvSpPr>
          <p:spPr>
            <a:xfrm>
              <a:off x="1451610" y="5500048"/>
              <a:ext cx="1169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Input layer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CAAFA9-D11A-854E-BD61-21D9AB30E509}"/>
              </a:ext>
            </a:extLst>
          </p:cNvPr>
          <p:cNvGrpSpPr/>
          <p:nvPr/>
        </p:nvGrpSpPr>
        <p:grpSpPr>
          <a:xfrm>
            <a:off x="3215640" y="1432200"/>
            <a:ext cx="1424940" cy="4473686"/>
            <a:chOff x="3215640" y="1432200"/>
            <a:chExt cx="1424940" cy="447368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5A928B2-DA83-2F4C-8C65-CA361CC94BE5}"/>
                </a:ext>
              </a:extLst>
            </p:cNvPr>
            <p:cNvSpPr/>
            <p:nvPr/>
          </p:nvSpPr>
          <p:spPr>
            <a:xfrm>
              <a:off x="3333750" y="1432200"/>
              <a:ext cx="933450" cy="37874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5A365B-11DD-D44D-9E75-4418061CD313}"/>
                </a:ext>
              </a:extLst>
            </p:cNvPr>
            <p:cNvSpPr txBox="1"/>
            <p:nvPr/>
          </p:nvSpPr>
          <p:spPr>
            <a:xfrm>
              <a:off x="3215640" y="5505776"/>
              <a:ext cx="1424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Hidden layer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8E281F4-2286-1640-8081-B3EE14F3651D}"/>
              </a:ext>
            </a:extLst>
          </p:cNvPr>
          <p:cNvGrpSpPr/>
          <p:nvPr/>
        </p:nvGrpSpPr>
        <p:grpSpPr>
          <a:xfrm>
            <a:off x="5234940" y="2639426"/>
            <a:ext cx="1424940" cy="3259213"/>
            <a:chOff x="5234940" y="2639424"/>
            <a:chExt cx="1424940" cy="325921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A6A89B1-0D69-EF4A-BC68-63372A2089E1}"/>
                </a:ext>
              </a:extLst>
            </p:cNvPr>
            <p:cNvSpPr/>
            <p:nvPr/>
          </p:nvSpPr>
          <p:spPr>
            <a:xfrm>
              <a:off x="5335876" y="2639424"/>
              <a:ext cx="882043" cy="131457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DCD170-6C8E-8441-8C39-5B044A64B41B}"/>
                </a:ext>
              </a:extLst>
            </p:cNvPr>
            <p:cNvSpPr txBox="1"/>
            <p:nvPr/>
          </p:nvSpPr>
          <p:spPr>
            <a:xfrm>
              <a:off x="5234940" y="5498527"/>
              <a:ext cx="1424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Output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CD1531-7DAD-C841-AC5F-8F1D5407E2B1}"/>
                  </a:ext>
                </a:extLst>
              </p:cNvPr>
              <p:cNvSpPr txBox="1"/>
              <p:nvPr/>
            </p:nvSpPr>
            <p:spPr>
              <a:xfrm>
                <a:off x="1607857" y="1619304"/>
                <a:ext cx="84452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CD1531-7DAD-C841-AC5F-8F1D5407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857" y="1619304"/>
                <a:ext cx="844527" cy="288797"/>
              </a:xfrm>
              <a:prstGeom prst="rect">
                <a:avLst/>
              </a:prstGeom>
              <a:blipFill>
                <a:blip r:embed="rId7"/>
                <a:stretch>
                  <a:fillRect l="-2985" t="-8696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4B75D84-592A-AD47-A2DC-42377FF0F19F}"/>
                  </a:ext>
                </a:extLst>
              </p:cNvPr>
              <p:cNvSpPr txBox="1"/>
              <p:nvPr/>
            </p:nvSpPr>
            <p:spPr>
              <a:xfrm>
                <a:off x="3594104" y="1111779"/>
                <a:ext cx="412742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4B75D84-592A-AD47-A2DC-42377FF0F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4" y="1111779"/>
                <a:ext cx="412742" cy="288797"/>
              </a:xfrm>
              <a:prstGeom prst="rect">
                <a:avLst/>
              </a:prstGeom>
              <a:blipFill>
                <a:blip r:embed="rId8"/>
                <a:stretch>
                  <a:fillRect l="-6061" t="-8696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7300189-C531-A145-A53F-48288732AC63}"/>
                  </a:ext>
                </a:extLst>
              </p:cNvPr>
              <p:cNvSpPr txBox="1"/>
              <p:nvPr/>
            </p:nvSpPr>
            <p:spPr>
              <a:xfrm>
                <a:off x="3591900" y="1715199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7300189-C531-A145-A53F-48288732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00" y="1715199"/>
                <a:ext cx="412100" cy="355931"/>
              </a:xfrm>
              <a:prstGeom prst="rect">
                <a:avLst/>
              </a:prstGeom>
              <a:blipFill>
                <a:blip r:embed="rId9"/>
                <a:stretch>
                  <a:fillRect l="-606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18E298-C570-AC4B-B492-FAFEC737FD41}"/>
                  </a:ext>
                </a:extLst>
              </p:cNvPr>
              <p:cNvSpPr txBox="1"/>
              <p:nvPr/>
            </p:nvSpPr>
            <p:spPr>
              <a:xfrm>
                <a:off x="3622337" y="2652189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18E298-C570-AC4B-B492-FAFEC737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337" y="2652189"/>
                <a:ext cx="412100" cy="355931"/>
              </a:xfrm>
              <a:prstGeom prst="rect">
                <a:avLst/>
              </a:prstGeom>
              <a:blipFill>
                <a:blip r:embed="rId10"/>
                <a:stretch>
                  <a:fillRect l="-5882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F8F23B-4691-3E4C-9A52-F59DCABB4FAF}"/>
                  </a:ext>
                </a:extLst>
              </p:cNvPr>
              <p:cNvSpPr txBox="1"/>
              <p:nvPr/>
            </p:nvSpPr>
            <p:spPr>
              <a:xfrm>
                <a:off x="3600452" y="3603821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F8F23B-4691-3E4C-9A52-F59DCABB4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52" y="3603821"/>
                <a:ext cx="412100" cy="355931"/>
              </a:xfrm>
              <a:prstGeom prst="rect">
                <a:avLst/>
              </a:prstGeom>
              <a:blipFill>
                <a:blip r:embed="rId11"/>
                <a:stretch>
                  <a:fillRect l="-909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095FC0F-D37F-C74C-A7DB-E58F6929554E}"/>
                  </a:ext>
                </a:extLst>
              </p:cNvPr>
              <p:cNvSpPr txBox="1"/>
              <p:nvPr/>
            </p:nvSpPr>
            <p:spPr>
              <a:xfrm>
                <a:off x="3591900" y="4587230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095FC0F-D37F-C74C-A7DB-E58F69295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00" y="4587230"/>
                <a:ext cx="412100" cy="355931"/>
              </a:xfrm>
              <a:prstGeom prst="rect">
                <a:avLst/>
              </a:prstGeom>
              <a:blipFill>
                <a:blip r:embed="rId12"/>
                <a:stretch>
                  <a:fillRect l="-606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9CB929-8149-134A-A468-176E921FAFC0}"/>
                  </a:ext>
                </a:extLst>
              </p:cNvPr>
              <p:cNvSpPr txBox="1"/>
              <p:nvPr/>
            </p:nvSpPr>
            <p:spPr>
              <a:xfrm>
                <a:off x="5585770" y="3157734"/>
                <a:ext cx="412742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9CB929-8149-134A-A468-176E921FA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70" y="3157734"/>
                <a:ext cx="412742" cy="288797"/>
              </a:xfrm>
              <a:prstGeom prst="rect">
                <a:avLst/>
              </a:prstGeom>
              <a:blipFill>
                <a:blip r:embed="rId13"/>
                <a:stretch>
                  <a:fillRect l="-6061" t="-8696" r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EC49DE3-E479-684A-830A-8DC16FBE33AE}"/>
                  </a:ext>
                </a:extLst>
              </p:cNvPr>
              <p:cNvSpPr txBox="1"/>
              <p:nvPr/>
            </p:nvSpPr>
            <p:spPr>
              <a:xfrm>
                <a:off x="4246640" y="1098210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EC49DE3-E479-684A-830A-8DC16FBE3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40" y="1098210"/>
                <a:ext cx="957763" cy="288797"/>
              </a:xfrm>
              <a:prstGeom prst="rect">
                <a:avLst/>
              </a:prstGeom>
              <a:blipFill>
                <a:blip r:embed="rId14"/>
                <a:stretch>
                  <a:fillRect l="-3896" t="-4167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6F122F2-5354-B640-ACAE-74054BFC1C48}"/>
                  </a:ext>
                </a:extLst>
              </p:cNvPr>
              <p:cNvSpPr txBox="1"/>
              <p:nvPr/>
            </p:nvSpPr>
            <p:spPr>
              <a:xfrm>
                <a:off x="5313261" y="2234005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6F122F2-5354-B640-ACAE-74054BFC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61" y="2234005"/>
                <a:ext cx="957763" cy="288797"/>
              </a:xfrm>
              <a:prstGeom prst="rect">
                <a:avLst/>
              </a:prstGeom>
              <a:blipFill>
                <a:blip r:embed="rId15"/>
                <a:stretch>
                  <a:fillRect l="-3896" t="-8333" r="-389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5271FCED-53C8-1F45-A095-2AB13EEF21B2}"/>
              </a:ext>
            </a:extLst>
          </p:cNvPr>
          <p:cNvSpPr txBox="1"/>
          <p:nvPr/>
        </p:nvSpPr>
        <p:spPr>
          <a:xfrm>
            <a:off x="5335876" y="4309486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“Two-layer” neural network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0C36BF-4479-8342-9183-1F947E53837C}"/>
              </a:ext>
            </a:extLst>
          </p:cNvPr>
          <p:cNvGrpSpPr/>
          <p:nvPr/>
        </p:nvGrpSpPr>
        <p:grpSpPr>
          <a:xfrm>
            <a:off x="6448047" y="964452"/>
            <a:ext cx="2172078" cy="1020535"/>
            <a:chOff x="6448047" y="964452"/>
            <a:chExt cx="2172078" cy="10205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BF47D2-C39F-1942-A05C-6CC2F3F88337}"/>
                </a:ext>
              </a:extLst>
            </p:cNvPr>
            <p:cNvSpPr txBox="1"/>
            <p:nvPr/>
          </p:nvSpPr>
          <p:spPr>
            <a:xfrm>
              <a:off x="6448047" y="1037805"/>
              <a:ext cx="1033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Notation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3E17D5-353F-AB4F-ADF7-220ED0FF1EBD}"/>
                    </a:ext>
                  </a:extLst>
                </p:cNvPr>
                <p:cNvSpPr txBox="1"/>
                <p:nvPr/>
              </p:nvSpPr>
              <p:spPr>
                <a:xfrm>
                  <a:off x="6457950" y="1400212"/>
                  <a:ext cx="216217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Activation of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600" dirty="0" err="1"/>
                    <a:t>th</a:t>
                  </a:r>
                  <a:r>
                    <a:rPr lang="en-US" sz="1600" dirty="0"/>
                    <a:t> unit of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sz="1600" dirty="0" err="1"/>
                    <a:t>th</a:t>
                  </a:r>
                  <a:r>
                    <a:rPr lang="en-US" sz="1600" dirty="0"/>
                    <a:t> layer.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3E17D5-353F-AB4F-ADF7-220ED0FF1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950" y="1400212"/>
                  <a:ext cx="2162175" cy="584775"/>
                </a:xfrm>
                <a:prstGeom prst="rect">
                  <a:avLst/>
                </a:prstGeom>
                <a:blipFill>
                  <a:blip r:embed="rId16"/>
                  <a:stretch>
                    <a:fillRect l="-1754" t="-2128" r="-585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194D53D-9AEF-ED49-8A13-BF47A868D8AA}"/>
                    </a:ext>
                  </a:extLst>
                </p:cNvPr>
                <p:cNvSpPr/>
                <p:nvPr/>
              </p:nvSpPr>
              <p:spPr>
                <a:xfrm>
                  <a:off x="7499558" y="964452"/>
                  <a:ext cx="564065" cy="4424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194D53D-9AEF-ED49-8A13-BF47A868D8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558" y="964452"/>
                  <a:ext cx="564065" cy="442429"/>
                </a:xfrm>
                <a:prstGeom prst="rect">
                  <a:avLst/>
                </a:prstGeom>
                <a:blipFill>
                  <a:blip r:embed="rId17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75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  <p:bldP spid="85" grpId="0"/>
      <p:bldP spid="86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90C2-2D2B-1D4F-97D6-ACB3CB296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9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009C4-EB76-0248-BF58-7F5BF219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2725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Evaluation of ML models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Train/dev/test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Performance of classification models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TP, TN, FP, FN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Accuracy, Precision, Recall, F1 score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Overfitting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L2 regularization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Minimize(Cost + Complexity)</a:t>
            </a:r>
          </a:p>
          <a:p>
            <a:pPr lvl="1">
              <a:buFont typeface="Wingdings" pitchFamily="2" charset="2"/>
              <a:buChar char="§"/>
            </a:pPr>
            <a:endParaRPr lang="en-US" sz="20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59F31-A52B-9D49-9442-031B6A79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3F8A-0C86-1B48-BD0E-CBE76C0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324A-A08C-0749-B0BC-3A22E2D0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61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4701-8912-B642-9A02-150B666F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80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A0402-50D8-EC4E-AD15-7068E128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2C0E6-94B7-6C46-957F-A47360A5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B7FCC-F9F7-304C-8E75-FCA0E4AD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6210-142B-3548-85FD-F3A28512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F99B5ED-742D-BD42-83B9-601A89A1CBA0}"/>
                  </a:ext>
                </a:extLst>
              </p:cNvPr>
              <p:cNvSpPr txBox="1"/>
              <p:nvPr/>
            </p:nvSpPr>
            <p:spPr>
              <a:xfrm>
                <a:off x="1882655" y="1358487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F99B5ED-742D-BD42-83B9-601A89A1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655" y="1358487"/>
                <a:ext cx="957763" cy="288797"/>
              </a:xfrm>
              <a:prstGeom prst="rect">
                <a:avLst/>
              </a:prstGeom>
              <a:blipFill>
                <a:blip r:embed="rId3"/>
                <a:stretch>
                  <a:fillRect l="-3896" t="-4167" r="-389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CFF0A55-8F6F-2648-B5B8-A0D6127531D1}"/>
                  </a:ext>
                </a:extLst>
              </p:cNvPr>
              <p:cNvSpPr/>
              <p:nvPr/>
            </p:nvSpPr>
            <p:spPr>
              <a:xfrm>
                <a:off x="296487" y="2475869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CFF0A55-8F6F-2648-B5B8-A0D612753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7" y="247586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356365C-9327-4D4C-B2A8-6CDA2C092A3A}"/>
                  </a:ext>
                </a:extLst>
              </p:cNvPr>
              <p:cNvSpPr/>
              <p:nvPr/>
            </p:nvSpPr>
            <p:spPr>
              <a:xfrm>
                <a:off x="296951" y="3317343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356365C-9327-4D4C-B2A8-6CDA2C092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51" y="3317343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F386E2B-F4C7-2245-A676-527F4EFE0676}"/>
                  </a:ext>
                </a:extLst>
              </p:cNvPr>
              <p:cNvSpPr/>
              <p:nvPr/>
            </p:nvSpPr>
            <p:spPr>
              <a:xfrm>
                <a:off x="291162" y="4159778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F386E2B-F4C7-2245-A676-527F4EFE0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2" y="4159778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D85C4892-9C21-254D-80C6-B363D74E448A}"/>
              </a:ext>
            </a:extLst>
          </p:cNvPr>
          <p:cNvSpPr/>
          <p:nvPr/>
        </p:nvSpPr>
        <p:spPr>
          <a:xfrm>
            <a:off x="2007870" y="1775738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20BC661-D4DA-FF41-85BA-0F1E370D495A}"/>
              </a:ext>
            </a:extLst>
          </p:cNvPr>
          <p:cNvSpPr/>
          <p:nvPr/>
        </p:nvSpPr>
        <p:spPr>
          <a:xfrm>
            <a:off x="2007870" y="2720049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6619C13-1D66-6843-B33D-483D270633B3}"/>
              </a:ext>
            </a:extLst>
          </p:cNvPr>
          <p:cNvSpPr/>
          <p:nvPr/>
        </p:nvSpPr>
        <p:spPr>
          <a:xfrm>
            <a:off x="2007870" y="3664360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46CCABF-AF7C-294B-B945-6A74CF72C841}"/>
              </a:ext>
            </a:extLst>
          </p:cNvPr>
          <p:cNvSpPr/>
          <p:nvPr/>
        </p:nvSpPr>
        <p:spPr>
          <a:xfrm>
            <a:off x="2007870" y="4612283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3A88EC1-C76B-2845-891C-101B655482DD}"/>
              </a:ext>
            </a:extLst>
          </p:cNvPr>
          <p:cNvSpPr/>
          <p:nvPr/>
        </p:nvSpPr>
        <p:spPr>
          <a:xfrm>
            <a:off x="3970020" y="3162919"/>
            <a:ext cx="678180" cy="6781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66552F3-DC1E-CB45-873A-898F046FF86E}"/>
              </a:ext>
            </a:extLst>
          </p:cNvPr>
          <p:cNvCxnSpPr>
            <a:stCxn id="144" idx="3"/>
            <a:endCxn id="147" idx="2"/>
          </p:cNvCxnSpPr>
          <p:nvPr/>
        </p:nvCxnSpPr>
        <p:spPr>
          <a:xfrm flipV="1">
            <a:off x="757252" y="2114830"/>
            <a:ext cx="1250618" cy="545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1AC3C11-5866-4642-A545-409D899570A5}"/>
              </a:ext>
            </a:extLst>
          </p:cNvPr>
          <p:cNvCxnSpPr>
            <a:cxnSpLocks/>
            <a:stCxn id="145" idx="3"/>
            <a:endCxn id="147" idx="2"/>
          </p:cNvCxnSpPr>
          <p:nvPr/>
        </p:nvCxnSpPr>
        <p:spPr>
          <a:xfrm flipV="1">
            <a:off x="763043" y="2114830"/>
            <a:ext cx="1244829" cy="1387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D42CBE9-7958-AF42-88FF-6FCC5B049F87}"/>
              </a:ext>
            </a:extLst>
          </p:cNvPr>
          <p:cNvCxnSpPr>
            <a:cxnSpLocks/>
            <a:stCxn id="146" idx="3"/>
            <a:endCxn id="147" idx="2"/>
          </p:cNvCxnSpPr>
          <p:nvPr/>
        </p:nvCxnSpPr>
        <p:spPr>
          <a:xfrm flipV="1">
            <a:off x="757252" y="2114828"/>
            <a:ext cx="1250618" cy="22296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C47D5B-1CA1-F04A-9D1F-C193B7C6DBF9}"/>
              </a:ext>
            </a:extLst>
          </p:cNvPr>
          <p:cNvCxnSpPr>
            <a:cxnSpLocks/>
            <a:stCxn id="144" idx="3"/>
            <a:endCxn id="148" idx="2"/>
          </p:cNvCxnSpPr>
          <p:nvPr/>
        </p:nvCxnSpPr>
        <p:spPr>
          <a:xfrm>
            <a:off x="757252" y="2660535"/>
            <a:ext cx="1250618" cy="398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99A729B-E777-7144-A5C3-7B39B2185FE7}"/>
              </a:ext>
            </a:extLst>
          </p:cNvPr>
          <p:cNvCxnSpPr>
            <a:cxnSpLocks/>
            <a:stCxn id="144" idx="3"/>
            <a:endCxn id="149" idx="2"/>
          </p:cNvCxnSpPr>
          <p:nvPr/>
        </p:nvCxnSpPr>
        <p:spPr>
          <a:xfrm>
            <a:off x="757252" y="2660537"/>
            <a:ext cx="1250618" cy="13429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6E6F96A-CB2D-3945-A286-A88DD3C49106}"/>
              </a:ext>
            </a:extLst>
          </p:cNvPr>
          <p:cNvCxnSpPr>
            <a:cxnSpLocks/>
            <a:stCxn id="144" idx="3"/>
            <a:endCxn id="150" idx="2"/>
          </p:cNvCxnSpPr>
          <p:nvPr/>
        </p:nvCxnSpPr>
        <p:spPr>
          <a:xfrm>
            <a:off x="757252" y="2660535"/>
            <a:ext cx="1250618" cy="22908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D8BB3B2-D130-E340-BEED-E6A84078EB3F}"/>
              </a:ext>
            </a:extLst>
          </p:cNvPr>
          <p:cNvCxnSpPr>
            <a:cxnSpLocks/>
            <a:stCxn id="145" idx="3"/>
            <a:endCxn id="148" idx="2"/>
          </p:cNvCxnSpPr>
          <p:nvPr/>
        </p:nvCxnSpPr>
        <p:spPr>
          <a:xfrm flipV="1">
            <a:off x="763043" y="3059139"/>
            <a:ext cx="1244829" cy="442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7334871-EB08-E34A-859F-5E80621512CE}"/>
              </a:ext>
            </a:extLst>
          </p:cNvPr>
          <p:cNvCxnSpPr>
            <a:cxnSpLocks/>
            <a:stCxn id="145" idx="3"/>
            <a:endCxn id="149" idx="2"/>
          </p:cNvCxnSpPr>
          <p:nvPr/>
        </p:nvCxnSpPr>
        <p:spPr>
          <a:xfrm>
            <a:off x="763043" y="3502011"/>
            <a:ext cx="1244829" cy="5014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94F9D42-D7C0-AE4E-BC70-49620CD3DBE3}"/>
              </a:ext>
            </a:extLst>
          </p:cNvPr>
          <p:cNvCxnSpPr>
            <a:cxnSpLocks/>
            <a:stCxn id="145" idx="3"/>
            <a:endCxn id="150" idx="2"/>
          </p:cNvCxnSpPr>
          <p:nvPr/>
        </p:nvCxnSpPr>
        <p:spPr>
          <a:xfrm>
            <a:off x="763043" y="3502009"/>
            <a:ext cx="1244829" cy="14493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AFD2414-CC02-884E-9F09-50860E50ED5D}"/>
              </a:ext>
            </a:extLst>
          </p:cNvPr>
          <p:cNvCxnSpPr>
            <a:cxnSpLocks/>
            <a:stCxn id="146" idx="3"/>
            <a:endCxn id="148" idx="2"/>
          </p:cNvCxnSpPr>
          <p:nvPr/>
        </p:nvCxnSpPr>
        <p:spPr>
          <a:xfrm flipV="1">
            <a:off x="757252" y="3059141"/>
            <a:ext cx="1250618" cy="12853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23B4145-230D-CF43-A85E-93C86DE626B1}"/>
              </a:ext>
            </a:extLst>
          </p:cNvPr>
          <p:cNvCxnSpPr>
            <a:cxnSpLocks/>
            <a:stCxn id="146" idx="3"/>
            <a:endCxn id="149" idx="2"/>
          </p:cNvCxnSpPr>
          <p:nvPr/>
        </p:nvCxnSpPr>
        <p:spPr>
          <a:xfrm flipV="1">
            <a:off x="757252" y="4003450"/>
            <a:ext cx="1250618" cy="3409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4D5A5E5-62AB-5344-8120-90131C1E8DA3}"/>
              </a:ext>
            </a:extLst>
          </p:cNvPr>
          <p:cNvCxnSpPr>
            <a:cxnSpLocks/>
            <a:stCxn id="146" idx="3"/>
            <a:endCxn id="150" idx="2"/>
          </p:cNvCxnSpPr>
          <p:nvPr/>
        </p:nvCxnSpPr>
        <p:spPr>
          <a:xfrm>
            <a:off x="757252" y="4344446"/>
            <a:ext cx="1250618" cy="606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87598BE-203E-9F48-A610-0F7037405937}"/>
              </a:ext>
            </a:extLst>
          </p:cNvPr>
          <p:cNvCxnSpPr>
            <a:cxnSpLocks/>
            <a:stCxn id="147" idx="6"/>
            <a:endCxn id="151" idx="2"/>
          </p:cNvCxnSpPr>
          <p:nvPr/>
        </p:nvCxnSpPr>
        <p:spPr>
          <a:xfrm>
            <a:off x="2686050" y="2114830"/>
            <a:ext cx="1283970" cy="1387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9889C27-E10E-D645-8F2F-EE7A7EB48422}"/>
              </a:ext>
            </a:extLst>
          </p:cNvPr>
          <p:cNvCxnSpPr>
            <a:cxnSpLocks/>
            <a:stCxn id="148" idx="6"/>
            <a:endCxn id="151" idx="2"/>
          </p:cNvCxnSpPr>
          <p:nvPr/>
        </p:nvCxnSpPr>
        <p:spPr>
          <a:xfrm>
            <a:off x="2686050" y="3059139"/>
            <a:ext cx="1283970" cy="442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FDA6A35-D713-504B-9C62-ECFC2D604F36}"/>
              </a:ext>
            </a:extLst>
          </p:cNvPr>
          <p:cNvCxnSpPr>
            <a:cxnSpLocks/>
            <a:stCxn id="149" idx="6"/>
            <a:endCxn id="151" idx="2"/>
          </p:cNvCxnSpPr>
          <p:nvPr/>
        </p:nvCxnSpPr>
        <p:spPr>
          <a:xfrm flipV="1">
            <a:off x="2686050" y="3502011"/>
            <a:ext cx="1283970" cy="5014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36CE5C0-EF82-524F-82E7-CACEF1E72628}"/>
              </a:ext>
            </a:extLst>
          </p:cNvPr>
          <p:cNvCxnSpPr>
            <a:cxnSpLocks/>
            <a:stCxn id="150" idx="6"/>
            <a:endCxn id="151" idx="2"/>
          </p:cNvCxnSpPr>
          <p:nvPr/>
        </p:nvCxnSpPr>
        <p:spPr>
          <a:xfrm flipV="1">
            <a:off x="2686050" y="3502009"/>
            <a:ext cx="1283970" cy="14493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AE56EE9-018A-B74D-9012-8871E09D169B}"/>
              </a:ext>
            </a:extLst>
          </p:cNvPr>
          <p:cNvCxnSpPr>
            <a:cxnSpLocks/>
            <a:stCxn id="151" idx="6"/>
          </p:cNvCxnSpPr>
          <p:nvPr/>
        </p:nvCxnSpPr>
        <p:spPr>
          <a:xfrm>
            <a:off x="4648200" y="3502009"/>
            <a:ext cx="8191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946A447-593D-C848-B613-8533BA4861BA}"/>
                  </a:ext>
                </a:extLst>
              </p:cNvPr>
              <p:cNvSpPr txBox="1"/>
              <p:nvPr/>
            </p:nvSpPr>
            <p:spPr>
              <a:xfrm>
                <a:off x="5745452" y="336351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946A447-593D-C848-B613-8533BA48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52" y="3363511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25000" t="-13043" r="-2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7A01898-418A-9243-8EF5-37967C4E2CFE}"/>
                  </a:ext>
                </a:extLst>
              </p:cNvPr>
              <p:cNvSpPr txBox="1"/>
              <p:nvPr/>
            </p:nvSpPr>
            <p:spPr>
              <a:xfrm>
                <a:off x="2125050" y="1920976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7A01898-418A-9243-8EF5-37967C4E2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50" y="1920976"/>
                <a:ext cx="412100" cy="355931"/>
              </a:xfrm>
              <a:prstGeom prst="rect">
                <a:avLst/>
              </a:prstGeom>
              <a:blipFill>
                <a:blip r:embed="rId8"/>
                <a:stretch>
                  <a:fillRect l="-5882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F10AADC-B1DC-0242-882E-9EFE9B395305}"/>
                  </a:ext>
                </a:extLst>
              </p:cNvPr>
              <p:cNvSpPr txBox="1"/>
              <p:nvPr/>
            </p:nvSpPr>
            <p:spPr>
              <a:xfrm>
                <a:off x="2155487" y="2857966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F10AADC-B1DC-0242-882E-9EFE9B39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487" y="2857966"/>
                <a:ext cx="412100" cy="355931"/>
              </a:xfrm>
              <a:prstGeom prst="rect">
                <a:avLst/>
              </a:prstGeom>
              <a:blipFill>
                <a:blip r:embed="rId9"/>
                <a:stretch>
                  <a:fillRect l="-606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CCE67EC-114E-FF43-A268-962202A803FE}"/>
                  </a:ext>
                </a:extLst>
              </p:cNvPr>
              <p:cNvSpPr txBox="1"/>
              <p:nvPr/>
            </p:nvSpPr>
            <p:spPr>
              <a:xfrm>
                <a:off x="2133602" y="3809598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CCE67EC-114E-FF43-A268-962202A8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2" y="3809598"/>
                <a:ext cx="412100" cy="355931"/>
              </a:xfrm>
              <a:prstGeom prst="rect">
                <a:avLst/>
              </a:prstGeom>
              <a:blipFill>
                <a:blip r:embed="rId10"/>
                <a:stretch>
                  <a:fillRect l="-937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81D66D0-1E15-924B-BC67-11E0FC5B51A8}"/>
                  </a:ext>
                </a:extLst>
              </p:cNvPr>
              <p:cNvSpPr txBox="1"/>
              <p:nvPr/>
            </p:nvSpPr>
            <p:spPr>
              <a:xfrm>
                <a:off x="2125050" y="4793007"/>
                <a:ext cx="412100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81D66D0-1E15-924B-BC67-11E0FC5B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50" y="4793007"/>
                <a:ext cx="412100" cy="355931"/>
              </a:xfrm>
              <a:prstGeom prst="rect">
                <a:avLst/>
              </a:prstGeom>
              <a:blipFill>
                <a:blip r:embed="rId11"/>
                <a:stretch>
                  <a:fillRect l="-5882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D49D46F-DBC3-F442-97EA-7B654B83BA5D}"/>
                  </a:ext>
                </a:extLst>
              </p:cNvPr>
              <p:cNvSpPr txBox="1"/>
              <p:nvPr/>
            </p:nvSpPr>
            <p:spPr>
              <a:xfrm>
                <a:off x="4118920" y="3363511"/>
                <a:ext cx="412742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D49D46F-DBC3-F442-97EA-7B654B83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20" y="3363511"/>
                <a:ext cx="412742" cy="288797"/>
              </a:xfrm>
              <a:prstGeom prst="rect">
                <a:avLst/>
              </a:prstGeom>
              <a:blipFill>
                <a:blip r:embed="rId12"/>
                <a:stretch>
                  <a:fillRect l="-9091" t="-8333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AB29445-02FF-8246-82C6-E99521A1F0E8}"/>
                  </a:ext>
                </a:extLst>
              </p:cNvPr>
              <p:cNvSpPr txBox="1"/>
              <p:nvPr/>
            </p:nvSpPr>
            <p:spPr>
              <a:xfrm>
                <a:off x="3930877" y="2784748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AB29445-02FF-8246-82C6-E99521A1F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877" y="2784748"/>
                <a:ext cx="957763" cy="288797"/>
              </a:xfrm>
              <a:prstGeom prst="rect">
                <a:avLst/>
              </a:prstGeom>
              <a:blipFill>
                <a:blip r:embed="rId13"/>
                <a:stretch>
                  <a:fillRect l="-5263" t="-8333" r="-394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FBC1B7B-1F89-1C42-B74E-02191A412655}"/>
                  </a:ext>
                </a:extLst>
              </p:cNvPr>
              <p:cNvSpPr/>
              <p:nvPr/>
            </p:nvSpPr>
            <p:spPr>
              <a:xfrm>
                <a:off x="3364228" y="856939"/>
                <a:ext cx="2963375" cy="1438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4×3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FBC1B7B-1F89-1C42-B74E-02191A412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28" y="856939"/>
                <a:ext cx="2963375" cy="14383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EA2A67B4-38FB-B942-8F27-4D2480DFA330}"/>
                  </a:ext>
                </a:extLst>
              </p:cNvPr>
              <p:cNvSpPr/>
              <p:nvPr/>
            </p:nvSpPr>
            <p:spPr>
              <a:xfrm>
                <a:off x="6366471" y="861555"/>
                <a:ext cx="1962204" cy="1433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EA2A67B4-38FB-B942-8F27-4D2480DF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71" y="861555"/>
                <a:ext cx="1962204" cy="143372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AF81BBE-A448-9242-AFE9-ADB93F7CC6D9}"/>
                  </a:ext>
                </a:extLst>
              </p:cNvPr>
              <p:cNvSpPr/>
              <p:nvPr/>
            </p:nvSpPr>
            <p:spPr>
              <a:xfrm>
                <a:off x="3213674" y="4495290"/>
                <a:ext cx="3593804" cy="40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AF81BBE-A448-9242-AFE9-ADB93F7CC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74" y="4495290"/>
                <a:ext cx="3593804" cy="402290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42646FC-2D21-3A4F-B157-9EB850A7985A}"/>
                  </a:ext>
                </a:extLst>
              </p:cNvPr>
              <p:cNvSpPr/>
              <p:nvPr/>
            </p:nvSpPr>
            <p:spPr>
              <a:xfrm>
                <a:off x="7100325" y="4521867"/>
                <a:ext cx="1228350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42646FC-2D21-3A4F-B157-9EB850A79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325" y="4521867"/>
                <a:ext cx="1228350" cy="3491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D5B2702-5105-924D-9637-0D4C80401715}"/>
                  </a:ext>
                </a:extLst>
              </p:cNvPr>
              <p:cNvSpPr txBox="1"/>
              <p:nvPr/>
            </p:nvSpPr>
            <p:spPr>
              <a:xfrm>
                <a:off x="6361798" y="2451352"/>
                <a:ext cx="2107095" cy="11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is the weight connecting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 err="1"/>
                  <a:t>th</a:t>
                </a:r>
                <a:r>
                  <a:rPr lang="en-US" sz="1600" dirty="0"/>
                  <a:t> unit in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to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 err="1"/>
                  <a:t>th</a:t>
                </a:r>
                <a:r>
                  <a:rPr lang="en-US" sz="1600" dirty="0"/>
                  <a:t> unit in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D5B2702-5105-924D-9637-0D4C80401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798" y="2451352"/>
                <a:ext cx="2107095" cy="1173206"/>
              </a:xfrm>
              <a:prstGeom prst="rect">
                <a:avLst/>
              </a:prstGeom>
              <a:blipFill>
                <a:blip r:embed="rId18"/>
                <a:stretch>
                  <a:fillRect l="-1198" r="-239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 182">
            <a:extLst>
              <a:ext uri="{FF2B5EF4-FFF2-40B4-BE49-F238E27FC236}">
                <a16:creationId xmlns:a16="http://schemas.microsoft.com/office/drawing/2014/main" id="{713B0DD6-8768-C542-8799-C3A3C2398D8D}"/>
              </a:ext>
            </a:extLst>
          </p:cNvPr>
          <p:cNvSpPr/>
          <p:nvPr/>
        </p:nvSpPr>
        <p:spPr>
          <a:xfrm>
            <a:off x="4118920" y="856939"/>
            <a:ext cx="1456932" cy="385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3A35DF5-87DA-9A4D-986D-D6F1330598C9}"/>
              </a:ext>
            </a:extLst>
          </p:cNvPr>
          <p:cNvGrpSpPr/>
          <p:nvPr/>
        </p:nvGrpSpPr>
        <p:grpSpPr>
          <a:xfrm>
            <a:off x="765166" y="1905758"/>
            <a:ext cx="1188069" cy="2235973"/>
            <a:chOff x="765166" y="1905758"/>
            <a:chExt cx="1188069" cy="2235973"/>
          </a:xfrm>
        </p:grpSpPr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14B978B-A847-A54D-8CCF-72837CF21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66" y="2053608"/>
              <a:ext cx="1188069" cy="5251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1A487149-8C03-4C4C-B890-BB913E338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889" y="2211243"/>
              <a:ext cx="1043099" cy="11284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EC2807C6-0A4B-AD47-9BC6-3F3A067EE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77" y="2387683"/>
              <a:ext cx="1006863" cy="17540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1A3B2245-2163-2344-84C7-4DC7949B564D}"/>
                    </a:ext>
                  </a:extLst>
                </p:cNvPr>
                <p:cNvSpPr/>
                <p:nvPr/>
              </p:nvSpPr>
              <p:spPr>
                <a:xfrm>
                  <a:off x="902497" y="1905758"/>
                  <a:ext cx="581633" cy="3621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1A3B2245-2163-2344-84C7-4DC7949B56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497" y="1905758"/>
                  <a:ext cx="581633" cy="3621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2ECCAD75-1D4A-F54A-B86B-8451E1AB97D3}"/>
                    </a:ext>
                  </a:extLst>
                </p:cNvPr>
                <p:cNvSpPr/>
                <p:nvPr/>
              </p:nvSpPr>
              <p:spPr>
                <a:xfrm>
                  <a:off x="954284" y="2434355"/>
                  <a:ext cx="581633" cy="3624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2ECCAD75-1D4A-F54A-B86B-8451E1AB9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284" y="2434355"/>
                  <a:ext cx="581633" cy="36240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BA3A3A42-6DAA-C34E-89E9-B84A38D26039}"/>
                    </a:ext>
                  </a:extLst>
                </p:cNvPr>
                <p:cNvSpPr/>
                <p:nvPr/>
              </p:nvSpPr>
              <p:spPr>
                <a:xfrm>
                  <a:off x="1038873" y="2843835"/>
                  <a:ext cx="581633" cy="3624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BA3A3A42-6DAA-C34E-89E9-B84A38D26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73" y="2843835"/>
                  <a:ext cx="581633" cy="36240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F4A2E3B-2703-0146-A6EE-A4138DCA0A30}"/>
              </a:ext>
            </a:extLst>
          </p:cNvPr>
          <p:cNvGrpSpPr/>
          <p:nvPr/>
        </p:nvGrpSpPr>
        <p:grpSpPr>
          <a:xfrm>
            <a:off x="811889" y="2114828"/>
            <a:ext cx="1195981" cy="3431879"/>
            <a:chOff x="811889" y="2114828"/>
            <a:chExt cx="1195981" cy="3431879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B03ED54-C64D-014A-A7F8-13785170D7CE}"/>
                </a:ext>
              </a:extLst>
            </p:cNvPr>
            <p:cNvSpPr/>
            <p:nvPr/>
          </p:nvSpPr>
          <p:spPr>
            <a:xfrm>
              <a:off x="811889" y="5055151"/>
              <a:ext cx="491556" cy="491556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EFC24597-CD3E-554F-86B7-956A6094D544}"/>
                    </a:ext>
                  </a:extLst>
                </p:cNvPr>
                <p:cNvSpPr/>
                <p:nvPr/>
              </p:nvSpPr>
              <p:spPr>
                <a:xfrm>
                  <a:off x="895603" y="5165311"/>
                  <a:ext cx="3241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EFC24597-CD3E-554F-86B7-956A6094D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603" y="5165311"/>
                  <a:ext cx="324127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50E37F9-9E7A-9A47-B196-CD4DD45378ED}"/>
                </a:ext>
              </a:extLst>
            </p:cNvPr>
            <p:cNvCxnSpPr>
              <a:stCxn id="199" idx="7"/>
              <a:endCxn id="147" idx="2"/>
            </p:cNvCxnSpPr>
            <p:nvPr/>
          </p:nvCxnSpPr>
          <p:spPr>
            <a:xfrm flipV="1">
              <a:off x="1231458" y="2114828"/>
              <a:ext cx="776412" cy="3012310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E751DEB-DA78-AD42-B2D1-604CE6D8B076}"/>
                </a:ext>
              </a:extLst>
            </p:cNvPr>
            <p:cNvCxnSpPr>
              <a:cxnSpLocks/>
              <a:stCxn id="199" idx="7"/>
              <a:endCxn id="148" idx="2"/>
            </p:cNvCxnSpPr>
            <p:nvPr/>
          </p:nvCxnSpPr>
          <p:spPr>
            <a:xfrm flipV="1">
              <a:off x="1231458" y="3059139"/>
              <a:ext cx="776412" cy="2067999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84132C79-CBCB-954E-BE16-E7D29824CE75}"/>
                </a:ext>
              </a:extLst>
            </p:cNvPr>
            <p:cNvCxnSpPr>
              <a:cxnSpLocks/>
              <a:stCxn id="199" idx="7"/>
              <a:endCxn id="149" idx="2"/>
            </p:cNvCxnSpPr>
            <p:nvPr/>
          </p:nvCxnSpPr>
          <p:spPr>
            <a:xfrm flipV="1">
              <a:off x="1231458" y="4003450"/>
              <a:ext cx="776412" cy="1123688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B3C8F46A-4405-5F4B-BBA2-40C915E51A88}"/>
                </a:ext>
              </a:extLst>
            </p:cNvPr>
            <p:cNvCxnSpPr>
              <a:cxnSpLocks/>
              <a:stCxn id="199" idx="7"/>
              <a:endCxn id="150" idx="2"/>
            </p:cNvCxnSpPr>
            <p:nvPr/>
          </p:nvCxnSpPr>
          <p:spPr>
            <a:xfrm flipV="1">
              <a:off x="1231458" y="4951373"/>
              <a:ext cx="776412" cy="175765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816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80" grpId="0"/>
      <p:bldP spid="181" grpId="0"/>
      <p:bldP spid="182" grpId="0"/>
      <p:bldP spid="18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62EF-05AF-3A45-9F71-477079F2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9867"/>
            <a:ext cx="7886700" cy="9150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Computing output </a:t>
            </a:r>
            <a:r>
              <a:rPr lang="en-US" sz="32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(one training example)</a:t>
            </a:r>
            <a:endPara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B0D7-D688-6E46-A4EB-60A78B46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31553-236F-A54E-AA17-14C3F90A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364BA-8F08-BE4B-98B0-702AE669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BC8FB-DE86-034D-BEF4-939D16BB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BB58961-B465-1F49-B801-735E89759AE3}"/>
              </a:ext>
            </a:extLst>
          </p:cNvPr>
          <p:cNvGrpSpPr/>
          <p:nvPr/>
        </p:nvGrpSpPr>
        <p:grpSpPr>
          <a:xfrm>
            <a:off x="392673" y="1464063"/>
            <a:ext cx="2963810" cy="2088219"/>
            <a:chOff x="2922513" y="3719581"/>
            <a:chExt cx="2963810" cy="208821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40BE39-4FC6-244B-9684-82BFA71154F1}"/>
                </a:ext>
              </a:extLst>
            </p:cNvPr>
            <p:cNvSpPr/>
            <p:nvPr/>
          </p:nvSpPr>
          <p:spPr>
            <a:xfrm>
              <a:off x="3965747" y="4520585"/>
              <a:ext cx="453348" cy="4533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6E65DCE-32E1-4242-9AF0-AE4CC12B9EC2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3383280" y="3953972"/>
              <a:ext cx="648858" cy="633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3A51CA8-DB52-F047-92EE-2DFC6E6F8BE8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3383280" y="4747259"/>
              <a:ext cx="5824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DD9DEA-E5C8-CD49-97DB-E6CD0B002955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V="1">
              <a:off x="3426285" y="4907542"/>
              <a:ext cx="605853" cy="633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DD62B6F-049D-C54D-8514-A01D425E62B7}"/>
                    </a:ext>
                  </a:extLst>
                </p:cNvPr>
                <p:cNvSpPr/>
                <p:nvPr/>
              </p:nvSpPr>
              <p:spPr>
                <a:xfrm>
                  <a:off x="2922513" y="3719581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DD62B6F-049D-C54D-8514-A01D425E62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513" y="3719581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D69918-D251-B84D-9F37-EDEB624AF6AC}"/>
                    </a:ext>
                  </a:extLst>
                </p:cNvPr>
                <p:cNvSpPr/>
                <p:nvPr/>
              </p:nvSpPr>
              <p:spPr>
                <a:xfrm>
                  <a:off x="2923061" y="4520585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6D69918-D251-B84D-9F37-EDEB624AF6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061" y="4520585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8D875D7-4301-0943-98A1-9E05EC5F4C1C}"/>
                    </a:ext>
                  </a:extLst>
                </p:cNvPr>
                <p:cNvSpPr/>
                <p:nvPr/>
              </p:nvSpPr>
              <p:spPr>
                <a:xfrm>
                  <a:off x="2958647" y="5438468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8D875D7-4301-0943-98A1-9E05EC5F4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647" y="5438468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DC1B25C-4582-CB41-B9D4-F300F4569281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4419095" y="4747259"/>
              <a:ext cx="7514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D7C4BCD-7542-614A-97BA-6B0F99C709D8}"/>
                    </a:ext>
                  </a:extLst>
                </p:cNvPr>
                <p:cNvSpPr txBox="1"/>
                <p:nvPr/>
              </p:nvSpPr>
              <p:spPr>
                <a:xfrm>
                  <a:off x="5264358" y="4583437"/>
                  <a:ext cx="6219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D7C4BCD-7542-614A-97BA-6B0F99C7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358" y="4583437"/>
                  <a:ext cx="62196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000" t="-8696" r="-8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A8704B-6A57-564E-8D95-32D4A625288C}"/>
              </a:ext>
            </a:extLst>
          </p:cNvPr>
          <p:cNvCxnSpPr>
            <a:stCxn id="53" idx="0"/>
            <a:endCxn id="53" idx="4"/>
          </p:cNvCxnSpPr>
          <p:nvPr/>
        </p:nvCxnSpPr>
        <p:spPr>
          <a:xfrm>
            <a:off x="1662581" y="2265065"/>
            <a:ext cx="0" cy="4533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86B1469-30DD-7543-BFA4-38503AC59AD5}"/>
                  </a:ext>
                </a:extLst>
              </p:cNvPr>
              <p:cNvSpPr txBox="1"/>
              <p:nvPr/>
            </p:nvSpPr>
            <p:spPr>
              <a:xfrm>
                <a:off x="1464703" y="2337765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86B1469-30DD-7543-BFA4-38503AC5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03" y="2337765"/>
                <a:ext cx="169085" cy="276999"/>
              </a:xfrm>
              <a:prstGeom prst="rect">
                <a:avLst/>
              </a:prstGeom>
              <a:blipFill>
                <a:blip r:embed="rId7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EE19B3-5FC0-E342-943E-5FDC62551AE2}"/>
                  </a:ext>
                </a:extLst>
              </p:cNvPr>
              <p:cNvSpPr txBox="1"/>
              <p:nvPr/>
            </p:nvSpPr>
            <p:spPr>
              <a:xfrm>
                <a:off x="1671756" y="2338477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EE19B3-5FC0-E342-943E-5FDC62551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756" y="2338477"/>
                <a:ext cx="186782" cy="276999"/>
              </a:xfrm>
              <a:prstGeom prst="rect">
                <a:avLst/>
              </a:prstGeom>
              <a:blipFill>
                <a:blip r:embed="rId8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FF6128-EE08-784B-8903-A58EF4895366}"/>
                  </a:ext>
                </a:extLst>
              </p:cNvPr>
              <p:cNvSpPr txBox="1"/>
              <p:nvPr/>
            </p:nvSpPr>
            <p:spPr>
              <a:xfrm>
                <a:off x="1464703" y="1838017"/>
                <a:ext cx="130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FF6128-EE08-784B-8903-A58EF4895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03" y="1838017"/>
                <a:ext cx="1309461" cy="276999"/>
              </a:xfrm>
              <a:prstGeom prst="rect">
                <a:avLst/>
              </a:prstGeom>
              <a:blipFill>
                <a:blip r:embed="rId9"/>
                <a:stretch>
                  <a:fillRect l="-962" t="-4348" r="-384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A50588-3EE4-FF4C-ABE3-42984CAE53C6}"/>
                  </a:ext>
                </a:extLst>
              </p:cNvPr>
              <p:cNvSpPr txBox="1"/>
              <p:nvPr/>
            </p:nvSpPr>
            <p:spPr>
              <a:xfrm>
                <a:off x="1703688" y="2806589"/>
                <a:ext cx="936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A50588-3EE4-FF4C-ABE3-42984CAE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88" y="2806589"/>
                <a:ext cx="936988" cy="276999"/>
              </a:xfrm>
              <a:prstGeom prst="rect">
                <a:avLst/>
              </a:prstGeom>
              <a:blipFill>
                <a:blip r:embed="rId10"/>
                <a:stretch>
                  <a:fillRect l="-1333" r="-8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A720419-2FD3-5644-8080-E2FE025D264D}"/>
              </a:ext>
            </a:extLst>
          </p:cNvPr>
          <p:cNvCxnSpPr/>
          <p:nvPr/>
        </p:nvCxnSpPr>
        <p:spPr>
          <a:xfrm>
            <a:off x="3550920" y="1464063"/>
            <a:ext cx="0" cy="20882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8F6D1F8-C3E1-8C48-9E61-A2EB76600F7C}"/>
              </a:ext>
            </a:extLst>
          </p:cNvPr>
          <p:cNvGrpSpPr/>
          <p:nvPr/>
        </p:nvGrpSpPr>
        <p:grpSpPr>
          <a:xfrm>
            <a:off x="3963467" y="1194538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2A81139-6F7B-B848-A6B5-32ED458DC1D8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2A81139-6F7B-B848-A6B5-32ED458DC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FDC92ED-18C8-B440-A3C6-AF9772926910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FDC92ED-18C8-B440-A3C6-AF97729269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B266569-EA4D-4843-B7C4-43660E7F1B23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B266569-EA4D-4843-B7C4-43660E7F1B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FB4B0C4-4DAB-FD43-9D96-FD4F4CD7130F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042B3B-2188-754D-80A8-6B07E0C57B53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D4A7C1-07A9-624D-9C5B-0F76980CAC53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74A041F-C353-FD4A-A892-65F56EE5DDF9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6B96DDD-C81F-644E-B2D5-AAF6856019DD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35CE991-3C77-BC44-BA1B-4369D7CAAF8A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35CE991-3C77-BC44-BA1B-4369D7CAA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5000" t="-13636" r="-2500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06EBE3F-6D89-D447-AF9D-ED3B0EA50A2A}"/>
                </a:ext>
              </a:extLst>
            </p:cNvPr>
            <p:cNvCxnSpPr>
              <a:stCxn id="69" idx="3"/>
              <a:endCxn id="72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F678282-5942-D241-841A-D387DCA372DE}"/>
                </a:ext>
              </a:extLst>
            </p:cNvPr>
            <p:cNvCxnSpPr>
              <a:cxnSpLocks/>
              <a:stCxn id="70" idx="3"/>
              <a:endCxn id="72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4C34EA6-FDF9-A74C-BC02-F1A4124192C4}"/>
                </a:ext>
              </a:extLst>
            </p:cNvPr>
            <p:cNvCxnSpPr>
              <a:cxnSpLocks/>
              <a:stCxn id="71" idx="3"/>
              <a:endCxn id="72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B8C475D-D940-E84E-9D71-2AA6BFC38A93}"/>
                </a:ext>
              </a:extLst>
            </p:cNvPr>
            <p:cNvCxnSpPr>
              <a:cxnSpLocks/>
              <a:stCxn id="69" idx="3"/>
              <a:endCxn id="73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31C8CDF-DBCC-194F-83C1-3915CDC250A1}"/>
                </a:ext>
              </a:extLst>
            </p:cNvPr>
            <p:cNvCxnSpPr>
              <a:cxnSpLocks/>
              <a:stCxn id="69" idx="3"/>
              <a:endCxn id="74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166D542-ED57-324F-9CAF-EF05FA806985}"/>
                </a:ext>
              </a:extLst>
            </p:cNvPr>
            <p:cNvCxnSpPr>
              <a:cxnSpLocks/>
              <a:stCxn id="69" idx="3"/>
              <a:endCxn id="75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E2447B3-C826-7548-9538-7466AC1537E8}"/>
                </a:ext>
              </a:extLst>
            </p:cNvPr>
            <p:cNvCxnSpPr>
              <a:cxnSpLocks/>
              <a:stCxn id="70" idx="3"/>
              <a:endCxn id="73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65BABDF-DA7E-874C-846E-12E076E51803}"/>
                </a:ext>
              </a:extLst>
            </p:cNvPr>
            <p:cNvCxnSpPr>
              <a:cxnSpLocks/>
              <a:stCxn id="70" idx="3"/>
              <a:endCxn id="75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957981A-A8E8-B841-99E4-AB44C08A4B4E}"/>
                </a:ext>
              </a:extLst>
            </p:cNvPr>
            <p:cNvCxnSpPr>
              <a:cxnSpLocks/>
              <a:stCxn id="70" idx="3"/>
              <a:endCxn id="74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ED1988F-525F-D542-9997-4AC7A186DFE0}"/>
                </a:ext>
              </a:extLst>
            </p:cNvPr>
            <p:cNvCxnSpPr>
              <a:cxnSpLocks/>
              <a:stCxn id="71" idx="3"/>
              <a:endCxn id="75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1ECCF9D-E6A2-BE48-8C6D-2953784E4569}"/>
                </a:ext>
              </a:extLst>
            </p:cNvPr>
            <p:cNvCxnSpPr>
              <a:cxnSpLocks/>
              <a:stCxn id="71" idx="3"/>
              <a:endCxn id="74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1D630FA-76F4-1C47-8234-8FDBFA19C5C2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2C63215-3604-624F-9DC9-45892675E909}"/>
                </a:ext>
              </a:extLst>
            </p:cNvPr>
            <p:cNvCxnSpPr>
              <a:cxnSpLocks/>
              <a:stCxn id="72" idx="5"/>
              <a:endCxn id="76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DE93050-0378-E545-A03D-9238E46788CE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1E25820-3804-4249-8566-DC4E243BF691}"/>
                </a:ext>
              </a:extLst>
            </p:cNvPr>
            <p:cNvCxnSpPr>
              <a:cxnSpLocks/>
              <a:stCxn id="74" idx="6"/>
              <a:endCxn id="76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97C5E55-2F44-1142-95AA-7C4081122FC7}"/>
                </a:ext>
              </a:extLst>
            </p:cNvPr>
            <p:cNvCxnSpPr>
              <a:cxnSpLocks/>
              <a:stCxn id="75" idx="6"/>
              <a:endCxn id="76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9FDCD7-5C13-6643-B3AB-C34C41207E33}"/>
                </a:ext>
              </a:extLst>
            </p:cNvPr>
            <p:cNvCxnSpPr>
              <a:cxnSpLocks/>
              <a:stCxn id="76" idx="6"/>
              <a:endCxn id="77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57D2FD-91D9-244D-8F9D-65DCD7EA6722}"/>
                </a:ext>
              </a:extLst>
            </p:cNvPr>
            <p:cNvCxnSpPr>
              <a:cxnSpLocks/>
            </p:cNvCxnSpPr>
            <p:nvPr/>
          </p:nvCxnSpPr>
          <p:spPr>
            <a:xfrm>
              <a:off x="5169370" y="1194538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75EF169-F00F-4E48-9867-B144AF3EC5FB}"/>
                  </a:ext>
                </a:extLst>
              </p:cNvPr>
              <p:cNvSpPr/>
              <p:nvPr/>
            </p:nvSpPr>
            <p:spPr>
              <a:xfrm>
                <a:off x="6062720" y="1042181"/>
                <a:ext cx="2171364" cy="4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75EF169-F00F-4E48-9867-B144AF3EC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720" y="1042181"/>
                <a:ext cx="2171364" cy="439351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072E656-279A-6642-B39B-1A560CA0D54E}"/>
                  </a:ext>
                </a:extLst>
              </p:cNvPr>
              <p:cNvSpPr txBox="1"/>
              <p:nvPr/>
            </p:nvSpPr>
            <p:spPr>
              <a:xfrm>
                <a:off x="6154004" y="1444903"/>
                <a:ext cx="1396216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072E656-279A-6642-B39B-1A560CA0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004" y="1444903"/>
                <a:ext cx="1396216" cy="347018"/>
              </a:xfrm>
              <a:prstGeom prst="rect">
                <a:avLst/>
              </a:prstGeom>
              <a:blipFill>
                <a:blip r:embed="rId16"/>
                <a:stretch>
                  <a:fillRect l="-1802" t="-3571" r="-45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E0B6852-5C32-B249-A73F-AF3635002A07}"/>
              </a:ext>
            </a:extLst>
          </p:cNvPr>
          <p:cNvGrpSpPr/>
          <p:nvPr/>
        </p:nvGrpSpPr>
        <p:grpSpPr>
          <a:xfrm>
            <a:off x="3963467" y="3731883"/>
            <a:ext cx="2662241" cy="2128918"/>
            <a:chOff x="3963467" y="3731883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456F3E0-4588-834A-A88D-C69F7F34C1C8}"/>
                    </a:ext>
                  </a:extLst>
                </p:cNvPr>
                <p:cNvSpPr/>
                <p:nvPr/>
              </p:nvSpPr>
              <p:spPr>
                <a:xfrm>
                  <a:off x="3969275" y="400140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456F3E0-4588-834A-A88D-C69F7F34C1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4001408"/>
                  <a:ext cx="460767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5925D9BB-BFA5-8F4A-ADB6-1D5281D0F656}"/>
                    </a:ext>
                  </a:extLst>
                </p:cNvPr>
                <p:cNvSpPr/>
                <p:nvPr/>
              </p:nvSpPr>
              <p:spPr>
                <a:xfrm>
                  <a:off x="3963467" y="4587491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5925D9BB-BFA5-8F4A-ADB6-1D5281D0F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4587491"/>
                  <a:ext cx="46609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86C22505-27A1-2A49-AFC2-101706CEF133}"/>
                    </a:ext>
                  </a:extLst>
                </p:cNvPr>
                <p:cNvSpPr/>
                <p:nvPr/>
              </p:nvSpPr>
              <p:spPr>
                <a:xfrm>
                  <a:off x="3963467" y="5169296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86C22505-27A1-2A49-AFC2-101706CEF1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5169296"/>
                  <a:ext cx="46609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349A2DE-6645-5F46-9584-A12064ECD62D}"/>
                </a:ext>
              </a:extLst>
            </p:cNvPr>
            <p:cNvSpPr/>
            <p:nvPr/>
          </p:nvSpPr>
          <p:spPr>
            <a:xfrm>
              <a:off x="4983083" y="3731883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D636330-BB55-8244-A95D-E96F03A583C9}"/>
                </a:ext>
              </a:extLst>
            </p:cNvPr>
            <p:cNvSpPr/>
            <p:nvPr/>
          </p:nvSpPr>
          <p:spPr>
            <a:xfrm>
              <a:off x="4983083" y="432241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668BD30-EE63-B045-B9EC-0EC58C889C2F}"/>
                </a:ext>
              </a:extLst>
            </p:cNvPr>
            <p:cNvSpPr/>
            <p:nvPr/>
          </p:nvSpPr>
          <p:spPr>
            <a:xfrm>
              <a:off x="4971973" y="4912939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45DAB74-858E-9049-A4BC-9122A6BE8121}"/>
                </a:ext>
              </a:extLst>
            </p:cNvPr>
            <p:cNvSpPr/>
            <p:nvPr/>
          </p:nvSpPr>
          <p:spPr>
            <a:xfrm>
              <a:off x="4971973" y="5503467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D4D284-4604-A849-9B76-E516122CAD40}"/>
                </a:ext>
              </a:extLst>
            </p:cNvPr>
            <p:cNvSpPr/>
            <p:nvPr/>
          </p:nvSpPr>
          <p:spPr>
            <a:xfrm>
              <a:off x="5757716" y="4594269"/>
              <a:ext cx="357334" cy="357334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EE38D4A-DAB1-2B48-972B-67FC022CE4FB}"/>
                    </a:ext>
                  </a:extLst>
                </p:cNvPr>
                <p:cNvSpPr txBox="1"/>
                <p:nvPr/>
              </p:nvSpPr>
              <p:spPr>
                <a:xfrm>
                  <a:off x="6438990" y="4627844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EE38D4A-DAB1-2B48-972B-67FC022CE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4627844"/>
                  <a:ext cx="18671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5000" t="-13043" r="-25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CE79CD6-FC82-224F-81AC-427057F45B13}"/>
                </a:ext>
              </a:extLst>
            </p:cNvPr>
            <p:cNvCxnSpPr>
              <a:stCxn id="134" idx="3"/>
              <a:endCxn id="137" idx="2"/>
            </p:cNvCxnSpPr>
            <p:nvPr/>
          </p:nvCxnSpPr>
          <p:spPr>
            <a:xfrm flipV="1">
              <a:off x="4430042" y="3910550"/>
              <a:ext cx="553041" cy="27552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6BBB69F-40F6-464C-BA40-FA579DB03CD9}"/>
                </a:ext>
              </a:extLst>
            </p:cNvPr>
            <p:cNvCxnSpPr>
              <a:cxnSpLocks/>
              <a:stCxn id="135" idx="3"/>
              <a:endCxn id="137" idx="2"/>
            </p:cNvCxnSpPr>
            <p:nvPr/>
          </p:nvCxnSpPr>
          <p:spPr>
            <a:xfrm flipV="1">
              <a:off x="4429557" y="3910550"/>
              <a:ext cx="553526" cy="86160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018BE128-9CAA-6D4D-B963-B09BAB3DFF52}"/>
                </a:ext>
              </a:extLst>
            </p:cNvPr>
            <p:cNvCxnSpPr>
              <a:cxnSpLocks/>
              <a:stCxn id="136" idx="3"/>
              <a:endCxn id="137" idx="2"/>
            </p:cNvCxnSpPr>
            <p:nvPr/>
          </p:nvCxnSpPr>
          <p:spPr>
            <a:xfrm flipV="1">
              <a:off x="4429557" y="3910550"/>
              <a:ext cx="553526" cy="144341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973C0FF-B2EE-9240-B6AA-32C335BD931F}"/>
                </a:ext>
              </a:extLst>
            </p:cNvPr>
            <p:cNvCxnSpPr>
              <a:cxnSpLocks/>
              <a:stCxn id="134" idx="3"/>
              <a:endCxn id="138" idx="2"/>
            </p:cNvCxnSpPr>
            <p:nvPr/>
          </p:nvCxnSpPr>
          <p:spPr>
            <a:xfrm>
              <a:off x="4430042" y="4186074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40D2FE3-EFAD-A346-B688-A76C3AA8D9FA}"/>
                </a:ext>
              </a:extLst>
            </p:cNvPr>
            <p:cNvCxnSpPr>
              <a:cxnSpLocks/>
              <a:stCxn id="134" idx="3"/>
              <a:endCxn id="139" idx="2"/>
            </p:cNvCxnSpPr>
            <p:nvPr/>
          </p:nvCxnSpPr>
          <p:spPr>
            <a:xfrm>
              <a:off x="4430042" y="4186074"/>
              <a:ext cx="541931" cy="90553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32AD0327-ACC3-1048-913B-B4F54698C45D}"/>
                </a:ext>
              </a:extLst>
            </p:cNvPr>
            <p:cNvCxnSpPr>
              <a:cxnSpLocks/>
              <a:stCxn id="134" idx="3"/>
              <a:endCxn id="140" idx="2"/>
            </p:cNvCxnSpPr>
            <p:nvPr/>
          </p:nvCxnSpPr>
          <p:spPr>
            <a:xfrm>
              <a:off x="4430042" y="4186074"/>
              <a:ext cx="541931" cy="149606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AE16CA4-D78D-A043-8780-59D2163CBCB7}"/>
                </a:ext>
              </a:extLst>
            </p:cNvPr>
            <p:cNvCxnSpPr>
              <a:cxnSpLocks/>
              <a:stCxn id="135" idx="3"/>
              <a:endCxn id="138" idx="2"/>
            </p:cNvCxnSpPr>
            <p:nvPr/>
          </p:nvCxnSpPr>
          <p:spPr>
            <a:xfrm flipV="1">
              <a:off x="4429557" y="4501078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4ECB2E1-0B1C-A84A-97CF-084AC4924391}"/>
                </a:ext>
              </a:extLst>
            </p:cNvPr>
            <p:cNvCxnSpPr>
              <a:cxnSpLocks/>
              <a:stCxn id="135" idx="3"/>
              <a:endCxn id="140" idx="2"/>
            </p:cNvCxnSpPr>
            <p:nvPr/>
          </p:nvCxnSpPr>
          <p:spPr>
            <a:xfrm>
              <a:off x="4429557" y="4772157"/>
              <a:ext cx="542416" cy="90997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125D31B-5320-764D-8865-EA451E908EBA}"/>
                </a:ext>
              </a:extLst>
            </p:cNvPr>
            <p:cNvCxnSpPr>
              <a:cxnSpLocks/>
              <a:stCxn id="135" idx="3"/>
              <a:endCxn id="139" idx="2"/>
            </p:cNvCxnSpPr>
            <p:nvPr/>
          </p:nvCxnSpPr>
          <p:spPr>
            <a:xfrm>
              <a:off x="4429557" y="4772157"/>
              <a:ext cx="542416" cy="3194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37B5239-4540-4849-89D5-621F0756F362}"/>
                </a:ext>
              </a:extLst>
            </p:cNvPr>
            <p:cNvCxnSpPr>
              <a:cxnSpLocks/>
              <a:stCxn id="136" idx="3"/>
              <a:endCxn id="140" idx="2"/>
            </p:cNvCxnSpPr>
            <p:nvPr/>
          </p:nvCxnSpPr>
          <p:spPr>
            <a:xfrm>
              <a:off x="4429557" y="5353962"/>
              <a:ext cx="542416" cy="3281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535B566-C384-C042-A3FC-160E64AE3E7A}"/>
                </a:ext>
              </a:extLst>
            </p:cNvPr>
            <p:cNvCxnSpPr>
              <a:cxnSpLocks/>
              <a:stCxn id="136" idx="3"/>
              <a:endCxn id="139" idx="2"/>
            </p:cNvCxnSpPr>
            <p:nvPr/>
          </p:nvCxnSpPr>
          <p:spPr>
            <a:xfrm flipV="1">
              <a:off x="4429557" y="5091606"/>
              <a:ext cx="542416" cy="2623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856A7F7-510F-7149-87FF-988F31882B24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4429557" y="4501078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286D154-9970-2248-85E3-246D403F37FD}"/>
                </a:ext>
              </a:extLst>
            </p:cNvPr>
            <p:cNvCxnSpPr>
              <a:cxnSpLocks/>
              <a:stCxn id="137" idx="5"/>
              <a:endCxn id="141" idx="2"/>
            </p:cNvCxnSpPr>
            <p:nvPr/>
          </p:nvCxnSpPr>
          <p:spPr>
            <a:xfrm>
              <a:off x="5288087" y="4036887"/>
              <a:ext cx="469629" cy="7360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40BAA45-C7C4-9140-AA9F-581C02C6E031}"/>
                </a:ext>
              </a:extLst>
            </p:cNvPr>
            <p:cNvCxnSpPr>
              <a:cxnSpLocks/>
              <a:stCxn id="138" idx="6"/>
              <a:endCxn id="141" idx="2"/>
            </p:cNvCxnSpPr>
            <p:nvPr/>
          </p:nvCxnSpPr>
          <p:spPr>
            <a:xfrm>
              <a:off x="5340417" y="4501078"/>
              <a:ext cx="417299" cy="271858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3577190-9050-B948-BA5B-FFC34B341AC4}"/>
                </a:ext>
              </a:extLst>
            </p:cNvPr>
            <p:cNvCxnSpPr>
              <a:cxnSpLocks/>
              <a:stCxn id="139" idx="6"/>
              <a:endCxn id="141" idx="2"/>
            </p:cNvCxnSpPr>
            <p:nvPr/>
          </p:nvCxnSpPr>
          <p:spPr>
            <a:xfrm flipV="1">
              <a:off x="5329307" y="4772936"/>
              <a:ext cx="428409" cy="31867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0C1E4965-C472-804F-91E6-5871BC2360AC}"/>
                </a:ext>
              </a:extLst>
            </p:cNvPr>
            <p:cNvCxnSpPr>
              <a:cxnSpLocks/>
              <a:stCxn id="140" idx="6"/>
              <a:endCxn id="141" idx="2"/>
            </p:cNvCxnSpPr>
            <p:nvPr/>
          </p:nvCxnSpPr>
          <p:spPr>
            <a:xfrm flipV="1">
              <a:off x="5329307" y="4772936"/>
              <a:ext cx="428409" cy="909198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29AB35E5-F62E-0047-B3CC-02F24A7FD4BB}"/>
                </a:ext>
              </a:extLst>
            </p:cNvPr>
            <p:cNvCxnSpPr>
              <a:cxnSpLocks/>
              <a:stCxn id="141" idx="6"/>
              <a:endCxn id="142" idx="1"/>
            </p:cNvCxnSpPr>
            <p:nvPr/>
          </p:nvCxnSpPr>
          <p:spPr>
            <a:xfrm flipV="1">
              <a:off x="6115050" y="4766344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231D8B6-6C77-CB4F-A651-97522E726EB7}"/>
                </a:ext>
              </a:extLst>
            </p:cNvPr>
            <p:cNvCxnSpPr>
              <a:cxnSpLocks/>
            </p:cNvCxnSpPr>
            <p:nvPr/>
          </p:nvCxnSpPr>
          <p:spPr>
            <a:xfrm>
              <a:off x="5169370" y="4322411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05580DC5-8D12-5945-8970-3180F6810951}"/>
                  </a:ext>
                </a:extLst>
              </p:cNvPr>
              <p:cNvSpPr txBox="1"/>
              <p:nvPr/>
            </p:nvSpPr>
            <p:spPr>
              <a:xfrm>
                <a:off x="6202721" y="3839056"/>
                <a:ext cx="1396216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05580DC5-8D12-5945-8970-3180F6810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21" y="3839056"/>
                <a:ext cx="1396216" cy="359522"/>
              </a:xfrm>
              <a:prstGeom prst="rect">
                <a:avLst/>
              </a:prstGeom>
              <a:blipFill>
                <a:blip r:embed="rId21"/>
                <a:stretch>
                  <a:fillRect l="-901" t="-3333" r="-54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EADCCE4-0B66-7D4F-B0B5-306A8958C9D7}"/>
                  </a:ext>
                </a:extLst>
              </p:cNvPr>
              <p:cNvSpPr/>
              <p:nvPr/>
            </p:nvSpPr>
            <p:spPr>
              <a:xfrm>
                <a:off x="6115050" y="3397220"/>
                <a:ext cx="2171364" cy="451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EADCCE4-0B66-7D4F-B0B5-306A8958C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3397220"/>
                <a:ext cx="2171364" cy="45185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132" grpId="0"/>
      <p:bldP spid="133" grpId="0"/>
      <p:bldP spid="161" grpId="0"/>
      <p:bldP spid="1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A846-2F7A-BC4E-9833-ED14F957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2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AF9C4-710E-0641-B46B-746118EE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2A86C-B2DE-D745-BB87-9B0B9C48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42543-DE2E-5347-BA84-7F8B4B1E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197DB-1906-1E44-8151-DD983B7D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D87890D-AC0F-CC4E-90DC-A64773CF4EEB}"/>
              </a:ext>
            </a:extLst>
          </p:cNvPr>
          <p:cNvGrpSpPr/>
          <p:nvPr/>
        </p:nvGrpSpPr>
        <p:grpSpPr>
          <a:xfrm>
            <a:off x="488747" y="1413318"/>
            <a:ext cx="2662241" cy="2128918"/>
            <a:chOff x="488747" y="1413318"/>
            <a:chExt cx="2662241" cy="2128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F0A3390-E115-8E48-BD84-313D6F2B4254}"/>
                </a:ext>
              </a:extLst>
            </p:cNvPr>
            <p:cNvGrpSpPr/>
            <p:nvPr/>
          </p:nvGrpSpPr>
          <p:grpSpPr>
            <a:xfrm>
              <a:off x="488747" y="1413318"/>
              <a:ext cx="2662241" cy="2128918"/>
              <a:chOff x="3963467" y="1194538"/>
              <a:chExt cx="2662241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8C3A409-85D7-5446-94D8-1D9B01D0784F}"/>
                      </a:ext>
                    </a:extLst>
                  </p:cNvPr>
                  <p:cNvSpPr/>
                  <p:nvPr/>
                </p:nvSpPr>
                <p:spPr>
                  <a:xfrm>
                    <a:off x="3969275" y="1464063"/>
                    <a:ext cx="460767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8C3A409-85D7-5446-94D8-1D9B01D078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9275" y="1464063"/>
                    <a:ext cx="46076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7C093338-3D8A-7A41-82B1-676DC921AD99}"/>
                      </a:ext>
                    </a:extLst>
                  </p:cNvPr>
                  <p:cNvSpPr/>
                  <p:nvPr/>
                </p:nvSpPr>
                <p:spPr>
                  <a:xfrm>
                    <a:off x="3963467" y="2050146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7C093338-3D8A-7A41-82B1-676DC921AD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467" y="2050146"/>
                    <a:ext cx="46609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9DB86A8-F46F-2C40-82A0-3E1EEBF9258A}"/>
                      </a:ext>
                    </a:extLst>
                  </p:cNvPr>
                  <p:cNvSpPr/>
                  <p:nvPr/>
                </p:nvSpPr>
                <p:spPr>
                  <a:xfrm>
                    <a:off x="3963467" y="2631951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9DB86A8-F46F-2C40-82A0-3E1EEBF925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467" y="2631951"/>
                    <a:ext cx="4660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CC3D18B-9795-7E4D-8361-B4E5087DE2AE}"/>
                  </a:ext>
                </a:extLst>
              </p:cNvPr>
              <p:cNvSpPr/>
              <p:nvPr/>
            </p:nvSpPr>
            <p:spPr>
              <a:xfrm>
                <a:off x="4983083" y="1194538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0B89217-05A4-D541-A78E-6572B46772E2}"/>
                  </a:ext>
                </a:extLst>
              </p:cNvPr>
              <p:cNvSpPr/>
              <p:nvPr/>
            </p:nvSpPr>
            <p:spPr>
              <a:xfrm>
                <a:off x="4983083" y="1785066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F7AAB98-BDA7-C64A-B8D8-340DC702DF93}"/>
                  </a:ext>
                </a:extLst>
              </p:cNvPr>
              <p:cNvSpPr/>
              <p:nvPr/>
            </p:nvSpPr>
            <p:spPr>
              <a:xfrm>
                <a:off x="4971973" y="237559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29534AA-A144-8C47-B920-1DF3631CDBDF}"/>
                  </a:ext>
                </a:extLst>
              </p:cNvPr>
              <p:cNvSpPr/>
              <p:nvPr/>
            </p:nvSpPr>
            <p:spPr>
              <a:xfrm>
                <a:off x="4971973" y="2966122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D0F95FA-C3B1-D74F-B793-B1FB15D71F74}"/>
                  </a:ext>
                </a:extLst>
              </p:cNvPr>
              <p:cNvSpPr/>
              <p:nvPr/>
            </p:nvSpPr>
            <p:spPr>
              <a:xfrm>
                <a:off x="5757716" y="205692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9033508-34D2-E242-B114-4C1BDF4C5719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90" y="2090499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9033508-34D2-E242-B114-4C1BDF4C57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90" y="2090499"/>
                    <a:ext cx="18671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t="-13043" r="-25000" b="-2173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C4F4D4A-22A8-A44F-95F1-C69A59EC1D69}"/>
                  </a:ext>
                </a:extLst>
              </p:cNvPr>
              <p:cNvCxnSpPr>
                <a:stCxn id="9" idx="3"/>
                <a:endCxn id="12" idx="2"/>
              </p:cNvCxnSpPr>
              <p:nvPr/>
            </p:nvCxnSpPr>
            <p:spPr>
              <a:xfrm flipV="1">
                <a:off x="4430042" y="1373205"/>
                <a:ext cx="553041" cy="275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28293C8-E2DD-E843-8217-FBAC162F3D2D}"/>
                  </a:ext>
                </a:extLst>
              </p:cNvPr>
              <p:cNvCxnSpPr>
                <a:cxnSpLocks/>
                <a:stCxn id="10" idx="3"/>
                <a:endCxn id="12" idx="2"/>
              </p:cNvCxnSpPr>
              <p:nvPr/>
            </p:nvCxnSpPr>
            <p:spPr>
              <a:xfrm flipV="1">
                <a:off x="4429557" y="1373205"/>
                <a:ext cx="553526" cy="861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0752E4A-41DC-EB4A-B4CE-4B1E51A17B55}"/>
                  </a:ext>
                </a:extLst>
              </p:cNvPr>
              <p:cNvCxnSpPr>
                <a:cxnSpLocks/>
                <a:stCxn id="11" idx="3"/>
                <a:endCxn id="12" idx="2"/>
              </p:cNvCxnSpPr>
              <p:nvPr/>
            </p:nvCxnSpPr>
            <p:spPr>
              <a:xfrm flipV="1">
                <a:off x="4429557" y="1373205"/>
                <a:ext cx="553526" cy="1443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6B40CE9-CEBA-6643-A71C-F56F651510DB}"/>
                  </a:ext>
                </a:extLst>
              </p:cNvPr>
              <p:cNvCxnSpPr>
                <a:cxnSpLocks/>
                <a:stCxn id="9" idx="3"/>
                <a:endCxn id="13" idx="2"/>
              </p:cNvCxnSpPr>
              <p:nvPr/>
            </p:nvCxnSpPr>
            <p:spPr>
              <a:xfrm>
                <a:off x="4430042" y="1648729"/>
                <a:ext cx="553041" cy="3150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A41391-5E1F-0D43-B193-B448AAFBA444}"/>
                  </a:ext>
                </a:extLst>
              </p:cNvPr>
              <p:cNvCxnSpPr>
                <a:cxnSpLocks/>
                <a:stCxn id="9" idx="3"/>
                <a:endCxn id="14" idx="2"/>
              </p:cNvCxnSpPr>
              <p:nvPr/>
            </p:nvCxnSpPr>
            <p:spPr>
              <a:xfrm>
                <a:off x="4430042" y="1648729"/>
                <a:ext cx="541931" cy="9055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E8DC056-30FF-E749-BE04-942D2FAD2B89}"/>
                  </a:ext>
                </a:extLst>
              </p:cNvPr>
              <p:cNvCxnSpPr>
                <a:cxnSpLocks/>
                <a:stCxn id="9" idx="3"/>
                <a:endCxn id="15" idx="2"/>
              </p:cNvCxnSpPr>
              <p:nvPr/>
            </p:nvCxnSpPr>
            <p:spPr>
              <a:xfrm>
                <a:off x="4430042" y="1648729"/>
                <a:ext cx="541931" cy="1496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B311E43-1AAE-2346-A5E8-01F7A5A1C3D5}"/>
                  </a:ext>
                </a:extLst>
              </p:cNvPr>
              <p:cNvCxnSpPr>
                <a:cxnSpLocks/>
                <a:stCxn id="10" idx="3"/>
                <a:endCxn id="13" idx="2"/>
              </p:cNvCxnSpPr>
              <p:nvPr/>
            </p:nvCxnSpPr>
            <p:spPr>
              <a:xfrm flipV="1">
                <a:off x="4429557" y="1963733"/>
                <a:ext cx="553526" cy="2710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D7261D8-E524-D640-93D0-C791E869DE66}"/>
                  </a:ext>
                </a:extLst>
              </p:cNvPr>
              <p:cNvCxnSpPr>
                <a:cxnSpLocks/>
                <a:stCxn id="10" idx="3"/>
                <a:endCxn id="15" idx="2"/>
              </p:cNvCxnSpPr>
              <p:nvPr/>
            </p:nvCxnSpPr>
            <p:spPr>
              <a:xfrm>
                <a:off x="4429557" y="2234812"/>
                <a:ext cx="542416" cy="909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C799261-1F1D-B947-BA67-D5E7D6BBFEFF}"/>
                  </a:ext>
                </a:extLst>
              </p:cNvPr>
              <p:cNvCxnSpPr>
                <a:cxnSpLocks/>
                <a:stCxn id="10" idx="3"/>
                <a:endCxn id="14" idx="2"/>
              </p:cNvCxnSpPr>
              <p:nvPr/>
            </p:nvCxnSpPr>
            <p:spPr>
              <a:xfrm>
                <a:off x="4429557" y="2234812"/>
                <a:ext cx="542416" cy="3194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B501F20-C5AC-2E4E-B200-B692CF3BCC0F}"/>
                  </a:ext>
                </a:extLst>
              </p:cNvPr>
              <p:cNvCxnSpPr>
                <a:cxnSpLocks/>
                <a:stCxn id="11" idx="3"/>
                <a:endCxn id="15" idx="2"/>
              </p:cNvCxnSpPr>
              <p:nvPr/>
            </p:nvCxnSpPr>
            <p:spPr>
              <a:xfrm>
                <a:off x="4429557" y="2816617"/>
                <a:ext cx="542416" cy="3281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9705926-7670-DB45-ACA8-209739C7DD9D}"/>
                  </a:ext>
                </a:extLst>
              </p:cNvPr>
              <p:cNvCxnSpPr>
                <a:cxnSpLocks/>
                <a:stCxn id="11" idx="3"/>
                <a:endCxn id="14" idx="2"/>
              </p:cNvCxnSpPr>
              <p:nvPr/>
            </p:nvCxnSpPr>
            <p:spPr>
              <a:xfrm flipV="1">
                <a:off x="4429557" y="2554261"/>
                <a:ext cx="542416" cy="2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A54F0DC-F87C-1348-B291-F9DA6DC39046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flipV="1">
                <a:off x="4429557" y="1963733"/>
                <a:ext cx="553526" cy="8428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69D57FE-9C36-824F-B097-7A1BD8736BD1}"/>
                  </a:ext>
                </a:extLst>
              </p:cNvPr>
              <p:cNvCxnSpPr>
                <a:cxnSpLocks/>
                <a:stCxn id="12" idx="5"/>
                <a:endCxn id="16" idx="2"/>
              </p:cNvCxnSpPr>
              <p:nvPr/>
            </p:nvCxnSpPr>
            <p:spPr>
              <a:xfrm>
                <a:off x="5288087" y="1499542"/>
                <a:ext cx="469629" cy="7360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92B5628-51A1-C84D-A1D1-912C39CB6022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5340417" y="1963733"/>
                <a:ext cx="417299" cy="2718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327721E-18C5-BA46-AA50-1FA7CFD604B3}"/>
                  </a:ext>
                </a:extLst>
              </p:cNvPr>
              <p:cNvCxnSpPr>
                <a:cxnSpLocks/>
                <a:stCxn id="14" idx="6"/>
                <a:endCxn id="16" idx="2"/>
              </p:cNvCxnSpPr>
              <p:nvPr/>
            </p:nvCxnSpPr>
            <p:spPr>
              <a:xfrm flipV="1">
                <a:off x="5329307" y="2235591"/>
                <a:ext cx="428409" cy="3186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F564EEA-6A41-774E-9169-D8285B51A1A9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329307" y="2235591"/>
                <a:ext cx="428409" cy="9091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B003ADF-2328-564E-BDB0-D0A865D91174}"/>
                  </a:ext>
                </a:extLst>
              </p:cNvPr>
              <p:cNvCxnSpPr>
                <a:cxnSpLocks/>
                <a:stCxn id="16" idx="6"/>
                <a:endCxn id="17" idx="1"/>
              </p:cNvCxnSpPr>
              <p:nvPr/>
            </p:nvCxnSpPr>
            <p:spPr>
              <a:xfrm flipV="1">
                <a:off x="6115050" y="2228999"/>
                <a:ext cx="323940" cy="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D0C05DE-B65A-134F-8B73-B3A5C03DAD61}"/>
                    </a:ext>
                  </a:extLst>
                </p:cNvPr>
                <p:cNvSpPr/>
                <p:nvPr/>
              </p:nvSpPr>
              <p:spPr>
                <a:xfrm>
                  <a:off x="1469823" y="1426338"/>
                  <a:ext cx="434414" cy="30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D0C05DE-B65A-134F-8B73-B3A5C03DA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823" y="1426338"/>
                  <a:ext cx="434414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31CA22-01E5-4F4C-BD95-253430E9E216}"/>
                    </a:ext>
                  </a:extLst>
                </p:cNvPr>
                <p:cNvSpPr/>
                <p:nvPr/>
              </p:nvSpPr>
              <p:spPr>
                <a:xfrm>
                  <a:off x="1478873" y="2012982"/>
                  <a:ext cx="434413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31CA22-01E5-4F4C-BD95-253430E9E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873" y="2012982"/>
                  <a:ext cx="434413" cy="3120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3FDFA7D-865B-9740-A022-E3BC55168235}"/>
                    </a:ext>
                  </a:extLst>
                </p:cNvPr>
                <p:cNvSpPr/>
                <p:nvPr/>
              </p:nvSpPr>
              <p:spPr>
                <a:xfrm>
                  <a:off x="1469824" y="2620566"/>
                  <a:ext cx="434413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3FDFA7D-865B-9740-A022-E3BC551682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824" y="2620566"/>
                  <a:ext cx="434413" cy="3120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0491EBF-F29F-7942-9A1B-A086733DB99F}"/>
                    </a:ext>
                  </a:extLst>
                </p:cNvPr>
                <p:cNvSpPr/>
                <p:nvPr/>
              </p:nvSpPr>
              <p:spPr>
                <a:xfrm>
                  <a:off x="1469824" y="3204036"/>
                  <a:ext cx="434413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0491EBF-F29F-7942-9A1B-A086733DB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824" y="3204036"/>
                  <a:ext cx="434413" cy="3120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55317C1-B69A-0545-BB18-9CC1B4EC948B}"/>
                  </a:ext>
                </a:extLst>
              </p:cNvPr>
              <p:cNvSpPr/>
              <p:nvPr/>
            </p:nvSpPr>
            <p:spPr>
              <a:xfrm>
                <a:off x="3830060" y="1463167"/>
                <a:ext cx="4024435" cy="439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55317C1-B69A-0545-BB18-9CC1B4EC9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60" y="1463167"/>
                <a:ext cx="4024435" cy="439351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B3A213-1D3B-DF4A-B4CF-CA601883DABD}"/>
                  </a:ext>
                </a:extLst>
              </p:cNvPr>
              <p:cNvSpPr/>
              <p:nvPr/>
            </p:nvSpPr>
            <p:spPr>
              <a:xfrm>
                <a:off x="3830059" y="1949310"/>
                <a:ext cx="4024435" cy="451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B3A213-1D3B-DF4A-B4CF-CA601883D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9" y="1949310"/>
                <a:ext cx="4024435" cy="451855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407F524-A771-F14F-8669-39621C75CF34}"/>
                  </a:ext>
                </a:extLst>
              </p:cNvPr>
              <p:cNvSpPr/>
              <p:nvPr/>
            </p:nvSpPr>
            <p:spPr>
              <a:xfrm>
                <a:off x="3830058" y="2435453"/>
                <a:ext cx="4024435" cy="451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407F524-A771-F14F-8669-39621C75C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8" y="2435453"/>
                <a:ext cx="4024435" cy="451855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60ACD8-CA81-6D45-B412-EF583FC75303}"/>
                  </a:ext>
                </a:extLst>
              </p:cNvPr>
              <p:cNvSpPr/>
              <p:nvPr/>
            </p:nvSpPr>
            <p:spPr>
              <a:xfrm>
                <a:off x="3830058" y="2920689"/>
                <a:ext cx="4024435" cy="451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60ACD8-CA81-6D45-B412-EF583FC75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8" y="2920689"/>
                <a:ext cx="4024435" cy="451855"/>
              </a:xfrm>
              <a:prstGeom prst="rect">
                <a:avLst/>
              </a:prstGeom>
              <a:blipFill>
                <a:blip r:embed="rId1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E144A64-8B83-AC47-8DEB-F413BCE0C110}"/>
              </a:ext>
            </a:extLst>
          </p:cNvPr>
          <p:cNvGrpSpPr/>
          <p:nvPr/>
        </p:nvGrpSpPr>
        <p:grpSpPr>
          <a:xfrm>
            <a:off x="775893" y="3870011"/>
            <a:ext cx="1473200" cy="1519057"/>
            <a:chOff x="760653" y="4175703"/>
            <a:chExt cx="1473200" cy="151905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1BA0F6-3CAE-F24D-8F15-E2ACB0AC2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53" y="4175703"/>
              <a:ext cx="1473200" cy="1257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AD8548C-2551-BB45-BC4D-248D0CF5BF91}"/>
                    </a:ext>
                  </a:extLst>
                </p:cNvPr>
                <p:cNvSpPr txBox="1"/>
                <p:nvPr/>
              </p:nvSpPr>
              <p:spPr>
                <a:xfrm>
                  <a:off x="1311927" y="5510094"/>
                  <a:ext cx="3157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AD8548C-2551-BB45-BC4D-248D0CF5B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927" y="5510094"/>
                  <a:ext cx="315792" cy="184666"/>
                </a:xfrm>
                <a:prstGeom prst="rect">
                  <a:avLst/>
                </a:prstGeom>
                <a:blipFill>
                  <a:blip r:embed="rId16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81593B6-5BC2-B74E-B7FE-1FD1CB86F9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2080" y="3870011"/>
            <a:ext cx="1778000" cy="1257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0E4F9E-4153-6A47-AA9B-B1FD6315DF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6201" y="3830882"/>
            <a:ext cx="364286" cy="12964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182B05-FD3D-1E4A-995F-B15CCD865C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7515" y="3870011"/>
            <a:ext cx="787400" cy="12573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91691419-D254-1B4E-9A40-73B6EC20C359}"/>
              </a:ext>
            </a:extLst>
          </p:cNvPr>
          <p:cNvGrpSpPr/>
          <p:nvPr/>
        </p:nvGrpSpPr>
        <p:grpSpPr>
          <a:xfrm>
            <a:off x="2941410" y="3870011"/>
            <a:ext cx="736600" cy="1519057"/>
            <a:chOff x="2941410" y="3870011"/>
            <a:chExt cx="736600" cy="151905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35FD379-A1CA-3843-84EC-44AA2792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41410" y="3870011"/>
              <a:ext cx="736600" cy="1257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FF6383-93F7-CE46-932D-FBD060F87D29}"/>
                    </a:ext>
                  </a:extLst>
                </p:cNvPr>
                <p:cNvSpPr txBox="1"/>
                <p:nvPr/>
              </p:nvSpPr>
              <p:spPr>
                <a:xfrm>
                  <a:off x="3306529" y="5204402"/>
                  <a:ext cx="3157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FF6383-93F7-CE46-932D-FBD060F87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529" y="5204402"/>
                  <a:ext cx="315792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7692" r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4EE9F41-C3BD-804F-A909-5C888C95A8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05193" y="5724354"/>
            <a:ext cx="850900" cy="2667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2E79A0B-BE1D-4642-BA75-D8F7C6A49A60}"/>
              </a:ext>
            </a:extLst>
          </p:cNvPr>
          <p:cNvSpPr/>
          <p:nvPr/>
        </p:nvSpPr>
        <p:spPr>
          <a:xfrm>
            <a:off x="4572000" y="1463167"/>
            <a:ext cx="766344" cy="18968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157FC2-60A1-3B49-98AB-8F27F388F732}"/>
              </a:ext>
            </a:extLst>
          </p:cNvPr>
          <p:cNvSpPr/>
          <p:nvPr/>
        </p:nvSpPr>
        <p:spPr>
          <a:xfrm>
            <a:off x="638458" y="3753386"/>
            <a:ext cx="2302952" cy="1635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86D32C6-8EF4-4141-B0F8-FA2412D8F609}"/>
              </a:ext>
            </a:extLst>
          </p:cNvPr>
          <p:cNvSpPr/>
          <p:nvPr/>
        </p:nvSpPr>
        <p:spPr>
          <a:xfrm>
            <a:off x="5459103" y="1463167"/>
            <a:ext cx="492117" cy="18968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17E638-D32A-4C41-AD73-DFF2A9DDAFD5}"/>
              </a:ext>
            </a:extLst>
          </p:cNvPr>
          <p:cNvSpPr/>
          <p:nvPr/>
        </p:nvSpPr>
        <p:spPr>
          <a:xfrm>
            <a:off x="3150988" y="3752637"/>
            <a:ext cx="591499" cy="16364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5F2188-B84F-194F-915E-47D7CA9A9824}"/>
              </a:ext>
            </a:extLst>
          </p:cNvPr>
          <p:cNvSpPr/>
          <p:nvPr/>
        </p:nvSpPr>
        <p:spPr>
          <a:xfrm>
            <a:off x="6919877" y="1463167"/>
            <a:ext cx="934615" cy="189687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A461A6-EAF6-4142-B7F9-C25334596A4D}"/>
              </a:ext>
            </a:extLst>
          </p:cNvPr>
          <p:cNvSpPr/>
          <p:nvPr/>
        </p:nvSpPr>
        <p:spPr>
          <a:xfrm>
            <a:off x="6098472" y="5204403"/>
            <a:ext cx="1635828" cy="137927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E995B0-B5BB-F040-84A8-AAE71B51AB04}"/>
              </a:ext>
            </a:extLst>
          </p:cNvPr>
          <p:cNvGrpSpPr/>
          <p:nvPr/>
        </p:nvGrpSpPr>
        <p:grpSpPr>
          <a:xfrm>
            <a:off x="1165860" y="5486523"/>
            <a:ext cx="699837" cy="350005"/>
            <a:chOff x="1165860" y="5486523"/>
            <a:chExt cx="699837" cy="350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66FA662-630B-2C4E-A89E-D195586A6DD5}"/>
                    </a:ext>
                  </a:extLst>
                </p:cNvPr>
                <p:cNvSpPr txBox="1"/>
                <p:nvPr/>
              </p:nvSpPr>
              <p:spPr>
                <a:xfrm>
                  <a:off x="1251914" y="5517128"/>
                  <a:ext cx="512897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66FA662-630B-2C4E-A89E-D195586A6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914" y="5517128"/>
                  <a:ext cx="512897" cy="288797"/>
                </a:xfrm>
                <a:prstGeom prst="rect">
                  <a:avLst/>
                </a:prstGeom>
                <a:blipFill>
                  <a:blip r:embed="rId23"/>
                  <a:stretch>
                    <a:fillRect l="-9756" t="-4167" r="-7317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922AB1-ECC7-4644-912D-6CA886BCFC98}"/>
                </a:ext>
              </a:extLst>
            </p:cNvPr>
            <p:cNvSpPr/>
            <p:nvPr/>
          </p:nvSpPr>
          <p:spPr>
            <a:xfrm>
              <a:off x="1165860" y="5486523"/>
              <a:ext cx="699837" cy="3500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A8538D-92E8-1E43-9663-66915DE390D8}"/>
              </a:ext>
            </a:extLst>
          </p:cNvPr>
          <p:cNvGrpSpPr/>
          <p:nvPr/>
        </p:nvGrpSpPr>
        <p:grpSpPr>
          <a:xfrm>
            <a:off x="3168889" y="5478511"/>
            <a:ext cx="509121" cy="333794"/>
            <a:chOff x="3168889" y="5478511"/>
            <a:chExt cx="509121" cy="3337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19B5A38-14DB-E341-B29A-768BAA275604}"/>
                    </a:ext>
                  </a:extLst>
                </p:cNvPr>
                <p:cNvSpPr txBox="1"/>
                <p:nvPr/>
              </p:nvSpPr>
              <p:spPr>
                <a:xfrm>
                  <a:off x="3207976" y="5517128"/>
                  <a:ext cx="41120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19B5A38-14DB-E341-B29A-768BAA275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976" y="5517128"/>
                  <a:ext cx="411203" cy="288797"/>
                </a:xfrm>
                <a:prstGeom prst="rect">
                  <a:avLst/>
                </a:prstGeom>
                <a:blipFill>
                  <a:blip r:embed="rId24"/>
                  <a:stretch>
                    <a:fillRect l="-12121" t="-4167" r="-909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BB9FD6-EC94-8344-8148-4FF5612D6C79}"/>
                </a:ext>
              </a:extLst>
            </p:cNvPr>
            <p:cNvSpPr/>
            <p:nvPr/>
          </p:nvSpPr>
          <p:spPr>
            <a:xfrm>
              <a:off x="3168889" y="5478511"/>
              <a:ext cx="509121" cy="333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22522F-A5C3-374E-B9DB-F82CC6B2657E}"/>
              </a:ext>
            </a:extLst>
          </p:cNvPr>
          <p:cNvGrpSpPr/>
          <p:nvPr/>
        </p:nvGrpSpPr>
        <p:grpSpPr>
          <a:xfrm>
            <a:off x="6782350" y="4337584"/>
            <a:ext cx="543560" cy="449026"/>
            <a:chOff x="6782350" y="4337584"/>
            <a:chExt cx="543560" cy="44902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A7E5718-4A26-644E-8207-831F03DE1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782350" y="4337584"/>
              <a:ext cx="520700" cy="2159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78C7DEA-3A39-244A-B2D3-2E28292A0660}"/>
                    </a:ext>
                  </a:extLst>
                </p:cNvPr>
                <p:cNvSpPr txBox="1"/>
                <p:nvPr/>
              </p:nvSpPr>
              <p:spPr>
                <a:xfrm>
                  <a:off x="7010119" y="4601944"/>
                  <a:ext cx="3157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78C7DEA-3A39-244A-B2D3-2E28292A06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119" y="4601944"/>
                  <a:ext cx="315791" cy="184666"/>
                </a:xfrm>
                <a:prstGeom prst="rect">
                  <a:avLst/>
                </a:prstGeom>
                <a:blipFill>
                  <a:blip r:embed="rId26"/>
                  <a:stretch>
                    <a:fillRect l="-12000"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60E455-2CC2-ED4E-AE9F-A7C91740EAF9}"/>
              </a:ext>
            </a:extLst>
          </p:cNvPr>
          <p:cNvGrpSpPr/>
          <p:nvPr/>
        </p:nvGrpSpPr>
        <p:grpSpPr>
          <a:xfrm>
            <a:off x="5472733" y="5254714"/>
            <a:ext cx="1186944" cy="1257300"/>
            <a:chOff x="5472733" y="5254714"/>
            <a:chExt cx="1186944" cy="12573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B3C7443-B49F-194E-89C6-72460C16D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478577" y="5254714"/>
              <a:ext cx="1181100" cy="1257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A33C657-188F-8E4B-A660-922D1DF47404}"/>
                    </a:ext>
                  </a:extLst>
                </p:cNvPr>
                <p:cNvSpPr txBox="1"/>
                <p:nvPr/>
              </p:nvSpPr>
              <p:spPr>
                <a:xfrm>
                  <a:off x="5472733" y="6044282"/>
                  <a:ext cx="3157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A33C657-188F-8E4B-A660-922D1DF47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733" y="6044282"/>
                  <a:ext cx="315791" cy="184666"/>
                </a:xfrm>
                <a:prstGeom prst="rect">
                  <a:avLst/>
                </a:prstGeom>
                <a:blipFill>
                  <a:blip r:embed="rId28"/>
                  <a:stretch>
                    <a:fillRect l="-7692" r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7955084-2116-164B-8E96-EF199023E625}"/>
              </a:ext>
            </a:extLst>
          </p:cNvPr>
          <p:cNvGrpSpPr/>
          <p:nvPr/>
        </p:nvGrpSpPr>
        <p:grpSpPr>
          <a:xfrm>
            <a:off x="2423840" y="4085911"/>
            <a:ext cx="393700" cy="1178089"/>
            <a:chOff x="2423840" y="4085911"/>
            <a:chExt cx="393700" cy="117808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0F31D56-F399-E445-97A7-C94F70A2F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423840" y="4085911"/>
              <a:ext cx="393700" cy="82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32D7DB0-4253-2741-903A-3E551321F70F}"/>
                    </a:ext>
                  </a:extLst>
                </p:cNvPr>
                <p:cNvSpPr txBox="1"/>
                <p:nvPr/>
              </p:nvSpPr>
              <p:spPr>
                <a:xfrm>
                  <a:off x="2479959" y="5079334"/>
                  <a:ext cx="3157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32D7DB0-4253-2741-903A-3E551321F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959" y="5079334"/>
                  <a:ext cx="315792" cy="184666"/>
                </a:xfrm>
                <a:prstGeom prst="rect">
                  <a:avLst/>
                </a:prstGeom>
                <a:blipFill>
                  <a:blip r:embed="rId30"/>
                  <a:stretch>
                    <a:fillRect l="-7692" r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30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42888-E76D-1743-95E4-361E3D6C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186A-1C1C-374B-8BAF-1CF5DA01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FB8AB-C506-8849-B7A3-8AF306EF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AA97E-8A6E-0F40-B815-041D1FE0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2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 representation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05434-843E-8D46-BDA0-F903C3BE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03EF61-7B3F-064E-89C0-60FC179CC7B5}"/>
              </a:ext>
            </a:extLst>
          </p:cNvPr>
          <p:cNvGrpSpPr/>
          <p:nvPr/>
        </p:nvGrpSpPr>
        <p:grpSpPr>
          <a:xfrm>
            <a:off x="488747" y="1413318"/>
            <a:ext cx="2662241" cy="2128918"/>
            <a:chOff x="488747" y="1413318"/>
            <a:chExt cx="2662241" cy="21289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C6892C-F059-C444-858C-E3D8090CC433}"/>
                </a:ext>
              </a:extLst>
            </p:cNvPr>
            <p:cNvGrpSpPr/>
            <p:nvPr/>
          </p:nvGrpSpPr>
          <p:grpSpPr>
            <a:xfrm>
              <a:off x="488747" y="1413318"/>
              <a:ext cx="2662241" cy="2128918"/>
              <a:chOff x="3963467" y="1194538"/>
              <a:chExt cx="2662241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C9B4127-9032-1E41-9DEC-29B7F7D25BE5}"/>
                      </a:ext>
                    </a:extLst>
                  </p:cNvPr>
                  <p:cNvSpPr/>
                  <p:nvPr/>
                </p:nvSpPr>
                <p:spPr>
                  <a:xfrm>
                    <a:off x="3969275" y="1464063"/>
                    <a:ext cx="460767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C9B4127-9032-1E41-9DEC-29B7F7D25B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9275" y="1464063"/>
                    <a:ext cx="46076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BDAB00B-43A8-DE42-B3EA-25E4F1FC002E}"/>
                      </a:ext>
                    </a:extLst>
                  </p:cNvPr>
                  <p:cNvSpPr/>
                  <p:nvPr/>
                </p:nvSpPr>
                <p:spPr>
                  <a:xfrm>
                    <a:off x="3963467" y="2050146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BDAB00B-43A8-DE42-B3EA-25E4F1FC00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467" y="2050146"/>
                    <a:ext cx="46609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6CDFFBF-1A73-A54B-9E94-80DA5991F211}"/>
                      </a:ext>
                    </a:extLst>
                  </p:cNvPr>
                  <p:cNvSpPr/>
                  <p:nvPr/>
                </p:nvSpPr>
                <p:spPr>
                  <a:xfrm>
                    <a:off x="3963467" y="2631951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6CDFFBF-1A73-A54B-9E94-80DA5991F2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467" y="2631951"/>
                    <a:ext cx="4660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DEE08E7-A298-AC43-9013-36CE456B88FB}"/>
                  </a:ext>
                </a:extLst>
              </p:cNvPr>
              <p:cNvSpPr/>
              <p:nvPr/>
            </p:nvSpPr>
            <p:spPr>
              <a:xfrm>
                <a:off x="4983083" y="1194538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1E5A043-9C0B-0E4D-B952-73298C9B581E}"/>
                  </a:ext>
                </a:extLst>
              </p:cNvPr>
              <p:cNvSpPr/>
              <p:nvPr/>
            </p:nvSpPr>
            <p:spPr>
              <a:xfrm>
                <a:off x="4983083" y="1785066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9EC0F0-3B43-F648-94D3-B1BD519328FB}"/>
                  </a:ext>
                </a:extLst>
              </p:cNvPr>
              <p:cNvSpPr/>
              <p:nvPr/>
            </p:nvSpPr>
            <p:spPr>
              <a:xfrm>
                <a:off x="4971973" y="237559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1784922-6B0F-0347-8B9E-A45CB7066CBE}"/>
                  </a:ext>
                </a:extLst>
              </p:cNvPr>
              <p:cNvSpPr/>
              <p:nvPr/>
            </p:nvSpPr>
            <p:spPr>
              <a:xfrm>
                <a:off x="4971973" y="2966122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160EA68-E9A4-7447-B755-287A63FE52E9}"/>
                  </a:ext>
                </a:extLst>
              </p:cNvPr>
              <p:cNvSpPr/>
              <p:nvPr/>
            </p:nvSpPr>
            <p:spPr>
              <a:xfrm>
                <a:off x="5757716" y="205692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5B86D15-580F-F647-A476-17388B32E7C2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90" y="2090499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5B86D15-580F-F647-A476-17388B32E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90" y="2090499"/>
                    <a:ext cx="18671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000" t="-13043" r="-25000" b="-2173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AF3DE3B-D376-7644-979C-AF0EA1E08BC8}"/>
                  </a:ext>
                </a:extLst>
              </p:cNvPr>
              <p:cNvCxnSpPr>
                <a:stCxn id="15" idx="3"/>
                <a:endCxn id="18" idx="2"/>
              </p:cNvCxnSpPr>
              <p:nvPr/>
            </p:nvCxnSpPr>
            <p:spPr>
              <a:xfrm flipV="1">
                <a:off x="4430042" y="1373205"/>
                <a:ext cx="553041" cy="275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9BE0512-76DC-8346-A37A-9471AA93E477}"/>
                  </a:ext>
                </a:extLst>
              </p:cNvPr>
              <p:cNvCxnSpPr>
                <a:cxnSpLocks/>
                <a:stCxn id="16" idx="3"/>
                <a:endCxn id="18" idx="2"/>
              </p:cNvCxnSpPr>
              <p:nvPr/>
            </p:nvCxnSpPr>
            <p:spPr>
              <a:xfrm flipV="1">
                <a:off x="4429557" y="1373205"/>
                <a:ext cx="553526" cy="861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CC46AF7-AA98-BE49-AE83-C9E3AA287C1B}"/>
                  </a:ext>
                </a:extLst>
              </p:cNvPr>
              <p:cNvCxnSpPr>
                <a:cxnSpLocks/>
                <a:stCxn id="17" idx="3"/>
                <a:endCxn id="18" idx="2"/>
              </p:cNvCxnSpPr>
              <p:nvPr/>
            </p:nvCxnSpPr>
            <p:spPr>
              <a:xfrm flipV="1">
                <a:off x="4429557" y="1373205"/>
                <a:ext cx="553526" cy="1443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71935A7-97C2-8A47-ACE6-14451C65E334}"/>
                  </a:ext>
                </a:extLst>
              </p:cNvPr>
              <p:cNvCxnSpPr>
                <a:cxnSpLocks/>
                <a:stCxn id="15" idx="3"/>
                <a:endCxn id="19" idx="2"/>
              </p:cNvCxnSpPr>
              <p:nvPr/>
            </p:nvCxnSpPr>
            <p:spPr>
              <a:xfrm>
                <a:off x="4430042" y="1648729"/>
                <a:ext cx="553041" cy="3150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9AD5E58-6A51-5A4F-B859-B9A486C9A988}"/>
                  </a:ext>
                </a:extLst>
              </p:cNvPr>
              <p:cNvCxnSpPr>
                <a:cxnSpLocks/>
                <a:stCxn id="15" idx="3"/>
                <a:endCxn id="20" idx="2"/>
              </p:cNvCxnSpPr>
              <p:nvPr/>
            </p:nvCxnSpPr>
            <p:spPr>
              <a:xfrm>
                <a:off x="4430042" y="1648729"/>
                <a:ext cx="541931" cy="9055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8C4AF91-2C78-5C49-9335-ED09D9148FAA}"/>
                  </a:ext>
                </a:extLst>
              </p:cNvPr>
              <p:cNvCxnSpPr>
                <a:cxnSpLocks/>
                <a:stCxn id="15" idx="3"/>
                <a:endCxn id="21" idx="2"/>
              </p:cNvCxnSpPr>
              <p:nvPr/>
            </p:nvCxnSpPr>
            <p:spPr>
              <a:xfrm>
                <a:off x="4430042" y="1648729"/>
                <a:ext cx="541931" cy="1496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958238C-952B-B844-9C29-2A0CF7765CEC}"/>
                  </a:ext>
                </a:extLst>
              </p:cNvPr>
              <p:cNvCxnSpPr>
                <a:cxnSpLocks/>
                <a:stCxn id="16" idx="3"/>
                <a:endCxn id="19" idx="2"/>
              </p:cNvCxnSpPr>
              <p:nvPr/>
            </p:nvCxnSpPr>
            <p:spPr>
              <a:xfrm flipV="1">
                <a:off x="4429557" y="1963733"/>
                <a:ext cx="553526" cy="2710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A290C67-B629-DA45-8B51-85E14B3BB01E}"/>
                  </a:ext>
                </a:extLst>
              </p:cNvPr>
              <p:cNvCxnSpPr>
                <a:cxnSpLocks/>
                <a:stCxn id="16" idx="3"/>
                <a:endCxn id="21" idx="2"/>
              </p:cNvCxnSpPr>
              <p:nvPr/>
            </p:nvCxnSpPr>
            <p:spPr>
              <a:xfrm>
                <a:off x="4429557" y="2234812"/>
                <a:ext cx="542416" cy="909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A691189-B585-2F44-926F-E31FAB96B1EF}"/>
                  </a:ext>
                </a:extLst>
              </p:cNvPr>
              <p:cNvCxnSpPr>
                <a:cxnSpLocks/>
                <a:stCxn id="16" idx="3"/>
                <a:endCxn id="20" idx="2"/>
              </p:cNvCxnSpPr>
              <p:nvPr/>
            </p:nvCxnSpPr>
            <p:spPr>
              <a:xfrm>
                <a:off x="4429557" y="2234812"/>
                <a:ext cx="542416" cy="3194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93B878E-B7FA-3247-AA78-7BBEFC5C65C8}"/>
                  </a:ext>
                </a:extLst>
              </p:cNvPr>
              <p:cNvCxnSpPr>
                <a:cxnSpLocks/>
                <a:stCxn id="17" idx="3"/>
                <a:endCxn id="21" idx="2"/>
              </p:cNvCxnSpPr>
              <p:nvPr/>
            </p:nvCxnSpPr>
            <p:spPr>
              <a:xfrm>
                <a:off x="4429557" y="2816617"/>
                <a:ext cx="542416" cy="3281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511AFA-F7EA-CD4F-9206-E4FDD04AED7E}"/>
                  </a:ext>
                </a:extLst>
              </p:cNvPr>
              <p:cNvCxnSpPr>
                <a:cxnSpLocks/>
                <a:stCxn id="17" idx="3"/>
                <a:endCxn id="20" idx="2"/>
              </p:cNvCxnSpPr>
              <p:nvPr/>
            </p:nvCxnSpPr>
            <p:spPr>
              <a:xfrm flipV="1">
                <a:off x="4429557" y="2554261"/>
                <a:ext cx="542416" cy="262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CDDAE5A-83A2-6847-9928-DD8D689E901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4429557" y="1963733"/>
                <a:ext cx="553526" cy="8428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D4F84EC-6990-214C-AF86-E863C7CAD653}"/>
                  </a:ext>
                </a:extLst>
              </p:cNvPr>
              <p:cNvCxnSpPr>
                <a:cxnSpLocks/>
                <a:stCxn id="18" idx="5"/>
                <a:endCxn id="22" idx="2"/>
              </p:cNvCxnSpPr>
              <p:nvPr/>
            </p:nvCxnSpPr>
            <p:spPr>
              <a:xfrm>
                <a:off x="5288087" y="1499542"/>
                <a:ext cx="469629" cy="7360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5CCD469-D9D1-3342-9875-1B855B848249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>
                <a:off x="5340417" y="1963733"/>
                <a:ext cx="417299" cy="2718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2EFAE67-B9D7-6E47-99D4-0D6587397C02}"/>
                  </a:ext>
                </a:extLst>
              </p:cNvPr>
              <p:cNvCxnSpPr>
                <a:cxnSpLocks/>
                <a:stCxn id="20" idx="6"/>
                <a:endCxn id="22" idx="2"/>
              </p:cNvCxnSpPr>
              <p:nvPr/>
            </p:nvCxnSpPr>
            <p:spPr>
              <a:xfrm flipV="1">
                <a:off x="5329307" y="2235591"/>
                <a:ext cx="428409" cy="3186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5CF1FA3-1C59-FD47-BEAD-98692D6CDC32}"/>
                  </a:ext>
                </a:extLst>
              </p:cNvPr>
              <p:cNvCxnSpPr>
                <a:cxnSpLocks/>
                <a:stCxn id="21" idx="6"/>
                <a:endCxn id="22" idx="2"/>
              </p:cNvCxnSpPr>
              <p:nvPr/>
            </p:nvCxnSpPr>
            <p:spPr>
              <a:xfrm flipV="1">
                <a:off x="5329307" y="2235591"/>
                <a:ext cx="428409" cy="9091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ECEAEFD-7F06-A943-8BBE-6D667D6A4E8A}"/>
                  </a:ext>
                </a:extLst>
              </p:cNvPr>
              <p:cNvCxnSpPr>
                <a:cxnSpLocks/>
                <a:stCxn id="22" idx="6"/>
                <a:endCxn id="23" idx="1"/>
              </p:cNvCxnSpPr>
              <p:nvPr/>
            </p:nvCxnSpPr>
            <p:spPr>
              <a:xfrm flipV="1">
                <a:off x="6115050" y="2228999"/>
                <a:ext cx="323940" cy="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54BB25-A0B4-3747-8A98-7F962A14DB54}"/>
                    </a:ext>
                  </a:extLst>
                </p:cNvPr>
                <p:cNvSpPr/>
                <p:nvPr/>
              </p:nvSpPr>
              <p:spPr>
                <a:xfrm>
                  <a:off x="1469823" y="1426338"/>
                  <a:ext cx="434414" cy="30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54BB25-A0B4-3747-8A98-7F962A14DB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823" y="1426338"/>
                  <a:ext cx="434414" cy="3043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7C28D2-D533-4C42-A405-CB24247C1E34}"/>
                    </a:ext>
                  </a:extLst>
                </p:cNvPr>
                <p:cNvSpPr/>
                <p:nvPr/>
              </p:nvSpPr>
              <p:spPr>
                <a:xfrm>
                  <a:off x="1478873" y="2012982"/>
                  <a:ext cx="434413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7C28D2-D533-4C42-A405-CB24247C1E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873" y="2012982"/>
                  <a:ext cx="434413" cy="3120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5D710C-DDF4-4F42-A3AA-EE56F9D410C8}"/>
                    </a:ext>
                  </a:extLst>
                </p:cNvPr>
                <p:cNvSpPr/>
                <p:nvPr/>
              </p:nvSpPr>
              <p:spPr>
                <a:xfrm>
                  <a:off x="1469824" y="2620566"/>
                  <a:ext cx="434413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F5D710C-DDF4-4F42-A3AA-EE56F9D410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824" y="2620566"/>
                  <a:ext cx="434413" cy="3120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26E8FC-BB30-1246-9DEC-3635A52D3F78}"/>
                    </a:ext>
                  </a:extLst>
                </p:cNvPr>
                <p:cNvSpPr/>
                <p:nvPr/>
              </p:nvSpPr>
              <p:spPr>
                <a:xfrm>
                  <a:off x="1469824" y="3204036"/>
                  <a:ext cx="434413" cy="312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26E8FC-BB30-1246-9DEC-3635A52D3F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824" y="3204036"/>
                  <a:ext cx="434413" cy="3120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73D28BC-7AF8-BB4C-897F-2459991BEC1F}"/>
              </a:ext>
            </a:extLst>
          </p:cNvPr>
          <p:cNvSpPr txBox="1"/>
          <p:nvPr/>
        </p:nvSpPr>
        <p:spPr>
          <a:xfrm>
            <a:off x="3621004" y="1452728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92099B-7DA8-0C43-A537-B5BDAF66AB29}"/>
              </a:ext>
            </a:extLst>
          </p:cNvPr>
          <p:cNvSpPr txBox="1"/>
          <p:nvPr/>
        </p:nvSpPr>
        <p:spPr>
          <a:xfrm>
            <a:off x="3621004" y="2095462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2: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17E901-2786-EF46-9893-ADD0D920F879}"/>
                  </a:ext>
                </a:extLst>
              </p:cNvPr>
              <p:cNvSpPr txBox="1"/>
              <p:nvPr/>
            </p:nvSpPr>
            <p:spPr>
              <a:xfrm>
                <a:off x="4727913" y="1481192"/>
                <a:ext cx="192815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17E901-2786-EF46-9893-ADD0D920F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913" y="1481192"/>
                <a:ext cx="1928157" cy="288797"/>
              </a:xfrm>
              <a:prstGeom prst="rect">
                <a:avLst/>
              </a:prstGeom>
              <a:blipFill>
                <a:blip r:embed="rId11"/>
                <a:stretch>
                  <a:fillRect l="-1316" t="-8696" r="-19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2F4461-6F0E-134E-AF59-C86CAF9929B4}"/>
                  </a:ext>
                </a:extLst>
              </p:cNvPr>
              <p:cNvSpPr txBox="1"/>
              <p:nvPr/>
            </p:nvSpPr>
            <p:spPr>
              <a:xfrm>
                <a:off x="6926551" y="1461100"/>
                <a:ext cx="139621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2F4461-6F0E-134E-AF59-C86CAF99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551" y="1461100"/>
                <a:ext cx="1396216" cy="288797"/>
              </a:xfrm>
              <a:prstGeom prst="rect">
                <a:avLst/>
              </a:prstGeom>
              <a:blipFill>
                <a:blip r:embed="rId12"/>
                <a:stretch>
                  <a:fillRect l="-901" t="-8333" r="-540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8F8FEC-4C9A-274C-A56B-71652DD0DC32}"/>
                  </a:ext>
                </a:extLst>
              </p:cNvPr>
              <p:cNvSpPr txBox="1"/>
              <p:nvPr/>
            </p:nvSpPr>
            <p:spPr>
              <a:xfrm>
                <a:off x="4727913" y="2131305"/>
                <a:ext cx="215757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8F8FEC-4C9A-274C-A56B-71652DD0D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913" y="2131305"/>
                <a:ext cx="2157578" cy="288797"/>
              </a:xfrm>
              <a:prstGeom prst="rect">
                <a:avLst/>
              </a:prstGeom>
              <a:blipFill>
                <a:blip r:embed="rId13"/>
                <a:stretch>
                  <a:fillRect l="-588" t="-13043" r="-176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8473BE-E991-D744-AEB8-3CBA32B6CE14}"/>
                  </a:ext>
                </a:extLst>
              </p:cNvPr>
              <p:cNvSpPr txBox="1"/>
              <p:nvPr/>
            </p:nvSpPr>
            <p:spPr>
              <a:xfrm>
                <a:off x="7119134" y="2095462"/>
                <a:ext cx="139621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8473BE-E991-D744-AEB8-3CBA32B6C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34" y="2095462"/>
                <a:ext cx="1396216" cy="288797"/>
              </a:xfrm>
              <a:prstGeom prst="rect">
                <a:avLst/>
              </a:prstGeom>
              <a:blipFill>
                <a:blip r:embed="rId14"/>
                <a:stretch>
                  <a:fillRect l="-1802" t="-8333" r="-450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1E2038-D204-9C44-A0E4-CFDA9D8F917B}"/>
                  </a:ext>
                </a:extLst>
              </p:cNvPr>
              <p:cNvSpPr txBox="1"/>
              <p:nvPr/>
            </p:nvSpPr>
            <p:spPr>
              <a:xfrm>
                <a:off x="475955" y="3631947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1E2038-D204-9C44-A0E4-CFDA9D8F9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55" y="3631947"/>
                <a:ext cx="957763" cy="288797"/>
              </a:xfrm>
              <a:prstGeom prst="rect">
                <a:avLst/>
              </a:prstGeom>
              <a:blipFill>
                <a:blip r:embed="rId15"/>
                <a:stretch>
                  <a:fillRect l="-3896" t="-8333" r="-389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F18ADE-0292-9445-BA84-36605C877BAF}"/>
                  </a:ext>
                </a:extLst>
              </p:cNvPr>
              <p:cNvSpPr txBox="1"/>
              <p:nvPr/>
            </p:nvSpPr>
            <p:spPr>
              <a:xfrm>
                <a:off x="2006507" y="3075664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F18ADE-0292-9445-BA84-36605C877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507" y="3075664"/>
                <a:ext cx="957763" cy="288797"/>
              </a:xfrm>
              <a:prstGeom prst="rect">
                <a:avLst/>
              </a:prstGeom>
              <a:blipFill>
                <a:blip r:embed="rId16"/>
                <a:stretch>
                  <a:fillRect l="-3947" t="-4167" r="-526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D0F2F0-AC87-F346-ADB6-11793746DB1E}"/>
                  </a:ext>
                </a:extLst>
              </p:cNvPr>
              <p:cNvSpPr txBox="1"/>
              <p:nvPr/>
            </p:nvSpPr>
            <p:spPr>
              <a:xfrm>
                <a:off x="5443582" y="1775176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D0F2F0-AC87-F346-ADB6-11793746D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82" y="1775176"/>
                <a:ext cx="315792" cy="184666"/>
              </a:xfrm>
              <a:prstGeom prst="rect">
                <a:avLst/>
              </a:prstGeom>
              <a:blipFill>
                <a:blip r:embed="rId17"/>
                <a:stretch>
                  <a:fillRect l="-1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CF902B-4E87-6943-8727-73181AD346CA}"/>
                  </a:ext>
                </a:extLst>
              </p:cNvPr>
              <p:cNvSpPr txBox="1"/>
              <p:nvPr/>
            </p:nvSpPr>
            <p:spPr>
              <a:xfrm>
                <a:off x="5805491" y="1775176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BCF902B-4E87-6943-8727-73181AD3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491" y="1775176"/>
                <a:ext cx="315792" cy="184666"/>
              </a:xfrm>
              <a:prstGeom prst="rect">
                <a:avLst/>
              </a:prstGeom>
              <a:blipFill>
                <a:blip r:embed="rId18"/>
                <a:stretch>
                  <a:fillRect l="-7692" r="-769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56D94C-2013-C649-8CAD-475BE6A03D12}"/>
                  </a:ext>
                </a:extLst>
              </p:cNvPr>
              <p:cNvSpPr txBox="1"/>
              <p:nvPr/>
            </p:nvSpPr>
            <p:spPr>
              <a:xfrm>
                <a:off x="6300054" y="1775176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56D94C-2013-C649-8CAD-475BE6A03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54" y="1775176"/>
                <a:ext cx="315792" cy="184666"/>
              </a:xfrm>
              <a:prstGeom prst="rect">
                <a:avLst/>
              </a:prstGeom>
              <a:blipFill>
                <a:blip r:embed="rId19"/>
                <a:stretch>
                  <a:fillRect l="-7692" r="-769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0B31AB-9311-864E-8950-EA8008E7697C}"/>
                  </a:ext>
                </a:extLst>
              </p:cNvPr>
              <p:cNvSpPr txBox="1"/>
              <p:nvPr/>
            </p:nvSpPr>
            <p:spPr>
              <a:xfrm>
                <a:off x="4773818" y="1775176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0B31AB-9311-864E-8950-EA8008E7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818" y="1775176"/>
                <a:ext cx="315792" cy="184666"/>
              </a:xfrm>
              <a:prstGeom prst="rect">
                <a:avLst/>
              </a:prstGeom>
              <a:blipFill>
                <a:blip r:embed="rId20"/>
                <a:stretch>
                  <a:fillRect l="-11538" r="-769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342987-734F-1B4C-945D-7665658ACE64}"/>
                  </a:ext>
                </a:extLst>
              </p:cNvPr>
              <p:cNvSpPr txBox="1"/>
              <p:nvPr/>
            </p:nvSpPr>
            <p:spPr>
              <a:xfrm>
                <a:off x="6961238" y="1775176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342987-734F-1B4C-945D-7665658AC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38" y="1775176"/>
                <a:ext cx="315792" cy="184666"/>
              </a:xfrm>
              <a:prstGeom prst="rect">
                <a:avLst/>
              </a:prstGeom>
              <a:blipFill>
                <a:blip r:embed="rId21"/>
                <a:stretch>
                  <a:fillRect l="-7692" r="-769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DED78C-4935-8344-BD95-3039F52FBF3C}"/>
                  </a:ext>
                </a:extLst>
              </p:cNvPr>
              <p:cNvSpPr txBox="1"/>
              <p:nvPr/>
            </p:nvSpPr>
            <p:spPr>
              <a:xfrm>
                <a:off x="5443582" y="2441934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DED78C-4935-8344-BD95-3039F52FB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582" y="2441934"/>
                <a:ext cx="315792" cy="184666"/>
              </a:xfrm>
              <a:prstGeom prst="rect">
                <a:avLst/>
              </a:prstGeom>
              <a:blipFill>
                <a:blip r:embed="rId22"/>
                <a:stretch>
                  <a:fillRect l="-12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CAC667-787A-5941-AB89-F5A42D463465}"/>
                  </a:ext>
                </a:extLst>
              </p:cNvPr>
              <p:cNvSpPr txBox="1"/>
              <p:nvPr/>
            </p:nvSpPr>
            <p:spPr>
              <a:xfrm>
                <a:off x="5850539" y="2441934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CAC667-787A-5941-AB89-F5A42D46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539" y="2441934"/>
                <a:ext cx="315792" cy="184666"/>
              </a:xfrm>
              <a:prstGeom prst="rect">
                <a:avLst/>
              </a:prstGeom>
              <a:blipFill>
                <a:blip r:embed="rId23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0A0A3B-89BF-C642-9606-F60E2669EF38}"/>
                  </a:ext>
                </a:extLst>
              </p:cNvPr>
              <p:cNvSpPr txBox="1"/>
              <p:nvPr/>
            </p:nvSpPr>
            <p:spPr>
              <a:xfrm>
                <a:off x="6459426" y="2441934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0A0A3B-89BF-C642-9606-F60E2669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26" y="2441934"/>
                <a:ext cx="315792" cy="184666"/>
              </a:xfrm>
              <a:prstGeom prst="rect">
                <a:avLst/>
              </a:prstGeom>
              <a:blipFill>
                <a:blip r:embed="rId24"/>
                <a:stretch>
                  <a:fillRect l="-12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37B9F4-ACAF-894C-943C-8FFCFF3D12BA}"/>
                  </a:ext>
                </a:extLst>
              </p:cNvPr>
              <p:cNvSpPr txBox="1"/>
              <p:nvPr/>
            </p:nvSpPr>
            <p:spPr>
              <a:xfrm>
                <a:off x="4768086" y="2441934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37B9F4-ACAF-894C-943C-8FFCFF3D1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86" y="2441934"/>
                <a:ext cx="315792" cy="184666"/>
              </a:xfrm>
              <a:prstGeom prst="rect">
                <a:avLst/>
              </a:prstGeom>
              <a:blipFill>
                <a:blip r:embed="rId25"/>
                <a:stretch>
                  <a:fillRect l="-7692" r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40ABF9-09ED-E647-B7BF-A63F17A8B829}"/>
                  </a:ext>
                </a:extLst>
              </p:cNvPr>
              <p:cNvSpPr txBox="1"/>
              <p:nvPr/>
            </p:nvSpPr>
            <p:spPr>
              <a:xfrm>
                <a:off x="7127980" y="2432222"/>
                <a:ext cx="3157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40ABF9-09ED-E647-B7BF-A63F17A8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80" y="2432222"/>
                <a:ext cx="315792" cy="184666"/>
              </a:xfrm>
              <a:prstGeom prst="rect">
                <a:avLst/>
              </a:prstGeom>
              <a:blipFill>
                <a:blip r:embed="rId2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46C322AE-488F-584E-A0F6-468C72EC0C21}"/>
              </a:ext>
            </a:extLst>
          </p:cNvPr>
          <p:cNvSpPr txBox="1"/>
          <p:nvPr/>
        </p:nvSpPr>
        <p:spPr>
          <a:xfrm>
            <a:off x="3621004" y="3613730"/>
            <a:ext cx="324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principle for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9EA2BE-F67F-AA42-A892-248AE69EDAD3}"/>
                  </a:ext>
                </a:extLst>
              </p:cNvPr>
              <p:cNvSpPr txBox="1"/>
              <p:nvPr/>
            </p:nvSpPr>
            <p:spPr>
              <a:xfrm>
                <a:off x="4011070" y="4222254"/>
                <a:ext cx="224638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9EA2BE-F67F-AA42-A892-248AE69ED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70" y="4222254"/>
                <a:ext cx="2246384" cy="288797"/>
              </a:xfrm>
              <a:prstGeom prst="rect">
                <a:avLst/>
              </a:prstGeom>
              <a:blipFill>
                <a:blip r:embed="rId27"/>
                <a:stretch>
                  <a:fillRect l="-562" t="-4167" r="-112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0247416-A3AD-0C45-9C40-96684ADCDE46}"/>
                  </a:ext>
                </a:extLst>
              </p:cNvPr>
              <p:cNvSpPr txBox="1"/>
              <p:nvPr/>
            </p:nvSpPr>
            <p:spPr>
              <a:xfrm>
                <a:off x="4007157" y="4904416"/>
                <a:ext cx="133081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0247416-A3AD-0C45-9C40-96684ADCD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57" y="4904416"/>
                <a:ext cx="1330814" cy="288797"/>
              </a:xfrm>
              <a:prstGeom prst="rect">
                <a:avLst/>
              </a:prstGeom>
              <a:blipFill>
                <a:blip r:embed="rId28"/>
                <a:stretch>
                  <a:fillRect l="-1905" t="-4167" r="-57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FF1FAF-08BF-A94E-BE09-0B6EDB5CB11D}"/>
                  </a:ext>
                </a:extLst>
              </p:cNvPr>
              <p:cNvSpPr txBox="1"/>
              <p:nvPr/>
            </p:nvSpPr>
            <p:spPr>
              <a:xfrm>
                <a:off x="3943244" y="4587684"/>
                <a:ext cx="452111" cy="19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FF1FAF-08BF-A94E-BE09-0B6EDB5CB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244" y="4587684"/>
                <a:ext cx="452111" cy="192617"/>
              </a:xfrm>
              <a:prstGeom prst="rect">
                <a:avLst/>
              </a:prstGeom>
              <a:blipFill>
                <a:blip r:embed="rId29"/>
                <a:stretch>
                  <a:fillRect l="-2703" r="-540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B49425-A4DC-FA45-94AB-135825D5C042}"/>
                  </a:ext>
                </a:extLst>
              </p:cNvPr>
              <p:cNvSpPr txBox="1"/>
              <p:nvPr/>
            </p:nvSpPr>
            <p:spPr>
              <a:xfrm>
                <a:off x="4487707" y="4587684"/>
                <a:ext cx="735907" cy="19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B49425-A4DC-FA45-94AB-135825D5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07" y="4587684"/>
                <a:ext cx="735907" cy="192617"/>
              </a:xfrm>
              <a:prstGeom prst="rect">
                <a:avLst/>
              </a:prstGeom>
              <a:blipFill>
                <a:blip r:embed="rId30"/>
                <a:stretch>
                  <a:fillRect l="-1695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BD6A48-F352-6740-BF03-81B985229245}"/>
                  </a:ext>
                </a:extLst>
              </p:cNvPr>
              <p:cNvSpPr txBox="1"/>
              <p:nvPr/>
            </p:nvSpPr>
            <p:spPr>
              <a:xfrm>
                <a:off x="5223614" y="4587684"/>
                <a:ext cx="599588" cy="19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BD6A48-F352-6740-BF03-81B985229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4587684"/>
                <a:ext cx="599588" cy="192617"/>
              </a:xfrm>
              <a:prstGeom prst="rect">
                <a:avLst/>
              </a:prstGeom>
              <a:blipFill>
                <a:blip r:embed="rId31"/>
                <a:stretch>
                  <a:fillRect l="-2041" r="-408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BF790A-34A7-F543-A984-D829AE3DDA8E}"/>
                  </a:ext>
                </a:extLst>
              </p:cNvPr>
              <p:cNvSpPr txBox="1"/>
              <p:nvPr/>
            </p:nvSpPr>
            <p:spPr>
              <a:xfrm>
                <a:off x="5908846" y="4587684"/>
                <a:ext cx="452110" cy="19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BF790A-34A7-F543-A984-D829AE3D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46" y="4587684"/>
                <a:ext cx="452110" cy="192617"/>
              </a:xfrm>
              <a:prstGeom prst="rect">
                <a:avLst/>
              </a:prstGeom>
              <a:blipFill>
                <a:blip r:embed="rId32"/>
                <a:stretch>
                  <a:fillRect l="-2703" r="-540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FE24EE-EAFB-5247-BBC6-0D0FD7FCC4EC}"/>
                  </a:ext>
                </a:extLst>
              </p:cNvPr>
              <p:cNvSpPr txBox="1"/>
              <p:nvPr/>
            </p:nvSpPr>
            <p:spPr>
              <a:xfrm>
                <a:off x="6755575" y="4206044"/>
                <a:ext cx="1866900" cy="53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: number of units in layer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FE24EE-EAFB-5247-BBC6-0D0FD7FCC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75" y="4206044"/>
                <a:ext cx="1866900" cy="532390"/>
              </a:xfrm>
              <a:prstGeom prst="rect">
                <a:avLst/>
              </a:prstGeom>
              <a:blipFill>
                <a:blip r:embed="rId33"/>
                <a:stretch>
                  <a:fillRect l="-676" r="-270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773DAEC-FB7C-754F-8934-A05D99F22437}"/>
              </a:ext>
            </a:extLst>
          </p:cNvPr>
          <p:cNvSpPr/>
          <p:nvPr/>
        </p:nvSpPr>
        <p:spPr>
          <a:xfrm>
            <a:off x="3621004" y="3587772"/>
            <a:ext cx="5297495" cy="180457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371793-DD61-E44E-90B8-62B9EC963C4C}"/>
                  </a:ext>
                </a:extLst>
              </p:cNvPr>
              <p:cNvSpPr/>
              <p:nvPr/>
            </p:nvSpPr>
            <p:spPr>
              <a:xfrm>
                <a:off x="114113" y="4105796"/>
                <a:ext cx="2012409" cy="1269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371793-DD61-E44E-90B8-62B9EC963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3" y="4105796"/>
                <a:ext cx="2012409" cy="126989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D10018A-7E77-5742-8E90-18F47D7F6776}"/>
                  </a:ext>
                </a:extLst>
              </p:cNvPr>
              <p:cNvSpPr/>
              <p:nvPr/>
            </p:nvSpPr>
            <p:spPr>
              <a:xfrm>
                <a:off x="1999357" y="4104904"/>
                <a:ext cx="1140119" cy="1265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[1]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D10018A-7E77-5742-8E90-18F47D7F6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357" y="4104904"/>
                <a:ext cx="1140119" cy="126592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D5A327C-7654-5F4D-BB83-CEE93ED1672B}"/>
                  </a:ext>
                </a:extLst>
              </p:cNvPr>
              <p:cNvSpPr/>
              <p:nvPr/>
            </p:nvSpPr>
            <p:spPr>
              <a:xfrm>
                <a:off x="114113" y="5667307"/>
                <a:ext cx="2565638" cy="362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D5A327C-7654-5F4D-BB83-CEE93ED16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3" y="5667307"/>
                <a:ext cx="2565638" cy="362150"/>
              </a:xfrm>
              <a:prstGeom prst="rect">
                <a:avLst/>
              </a:prstGeom>
              <a:blipFill>
                <a:blip r:embed="rId3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3F8FAC-8C52-8F47-A2AE-116F55DA3ECA}"/>
                  </a:ext>
                </a:extLst>
              </p:cNvPr>
              <p:cNvSpPr/>
              <p:nvPr/>
            </p:nvSpPr>
            <p:spPr>
              <a:xfrm>
                <a:off x="2734250" y="5683374"/>
                <a:ext cx="502382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3F8FAC-8C52-8F47-A2AE-116F55DA3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250" y="5683374"/>
                <a:ext cx="502382" cy="31694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F9A8-2C92-4B4B-8767-9E90FBA5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Vectorizing multiple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0F5F2-24B6-C042-BF1B-F9201947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CCD8F-2AA7-5143-AE94-7C3A7653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FD3A-7F8C-C244-9F4A-C0587BBD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3712B-C824-9F45-AC10-0B2D2969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0C8567-AA3D-8346-A064-E58182DBD554}"/>
              </a:ext>
            </a:extLst>
          </p:cNvPr>
          <p:cNvGrpSpPr/>
          <p:nvPr/>
        </p:nvGrpSpPr>
        <p:grpSpPr>
          <a:xfrm>
            <a:off x="488747" y="1413318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EF390E-D99D-4441-828C-39B41282CC20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3AAD7E-7EBE-D645-91D8-5DA0A3B1FAFB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2EFEC7-72AC-7E40-983E-C12806B66A1C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CE7162-2057-5140-B8EB-806CC3736CF3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8C732B-80F7-194D-8BD3-5E7D62DE8BD0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5C73252-52F7-8F41-9BB0-5C812ECD4C3D}"/>
                </a:ext>
              </a:extLst>
            </p:cNvPr>
            <p:cNvCxnSpPr>
              <a:stCxn id="14" idx="3"/>
              <a:endCxn id="17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95BBB8-1D51-724B-ABF7-73585DA23AC1}"/>
                </a:ext>
              </a:extLst>
            </p:cNvPr>
            <p:cNvCxnSpPr>
              <a:cxnSpLocks/>
              <a:stCxn id="15" idx="3"/>
              <a:endCxn id="17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C6C115-5915-E44A-B270-5CB0E973B53B}"/>
                </a:ext>
              </a:extLst>
            </p:cNvPr>
            <p:cNvCxnSpPr>
              <a:cxnSpLocks/>
              <a:stCxn id="16" idx="3"/>
              <a:endCxn id="17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8C65D0-BB38-3C4A-A417-22B3465D194B}"/>
                </a:ext>
              </a:extLst>
            </p:cNvPr>
            <p:cNvCxnSpPr>
              <a:cxnSpLocks/>
              <a:stCxn id="14" idx="3"/>
              <a:endCxn id="18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D70BE6-056E-6C4A-B49F-A2E08452D953}"/>
                </a:ext>
              </a:extLst>
            </p:cNvPr>
            <p:cNvCxnSpPr>
              <a:cxnSpLocks/>
              <a:stCxn id="14" idx="3"/>
              <a:endCxn id="19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73E9E5-FC46-E343-A222-D17B9FEB12A4}"/>
                </a:ext>
              </a:extLst>
            </p:cNvPr>
            <p:cNvCxnSpPr>
              <a:cxnSpLocks/>
              <a:stCxn id="14" idx="3"/>
              <a:endCxn id="20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F8B123D-2A9D-AE44-938F-E5B62906DFBF}"/>
                </a:ext>
              </a:extLst>
            </p:cNvPr>
            <p:cNvCxnSpPr>
              <a:cxnSpLocks/>
              <a:stCxn id="15" idx="3"/>
              <a:endCxn id="18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80EC09-D7C2-1144-BB79-6899A8EF19DA}"/>
                </a:ext>
              </a:extLst>
            </p:cNvPr>
            <p:cNvCxnSpPr>
              <a:cxnSpLocks/>
              <a:stCxn id="15" idx="3"/>
              <a:endCxn id="20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ABF5B4-63B0-F745-8946-77A2EF0158C7}"/>
                </a:ext>
              </a:extLst>
            </p:cNvPr>
            <p:cNvCxnSpPr>
              <a:cxnSpLocks/>
              <a:stCxn id="15" idx="3"/>
              <a:endCxn id="19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60F5F1A-1274-BB49-A840-FFEA7BE82638}"/>
                </a:ext>
              </a:extLst>
            </p:cNvPr>
            <p:cNvCxnSpPr>
              <a:cxnSpLocks/>
              <a:stCxn id="16" idx="3"/>
              <a:endCxn id="20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B0AA2DE-14B0-2A41-B3BB-A44DCE74A177}"/>
                </a:ext>
              </a:extLst>
            </p:cNvPr>
            <p:cNvCxnSpPr>
              <a:cxnSpLocks/>
              <a:stCxn id="16" idx="3"/>
              <a:endCxn id="19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B1C2C97-A904-E54E-ADF6-C344FB9A72C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614927F-8F3C-1246-8C97-C0DC1DAEFEFA}"/>
                </a:ext>
              </a:extLst>
            </p:cNvPr>
            <p:cNvCxnSpPr>
              <a:cxnSpLocks/>
              <a:stCxn id="17" idx="5"/>
              <a:endCxn id="21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6F540C0-6854-F749-B1BF-78A915CD8FC5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6A5BD8B-5C2B-014C-A67D-96847340586E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5402CF3-8583-4649-9FA8-CCBCDADD056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43A3EF2-A08D-2144-8650-E301C68AB9A1}"/>
                </a:ext>
              </a:extLst>
            </p:cNvPr>
            <p:cNvCxnSpPr>
              <a:cxnSpLocks/>
              <a:stCxn id="21" idx="6"/>
              <a:endCxn id="22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651FDA-E22E-F642-A122-243C8E168BD9}"/>
                  </a:ext>
                </a:extLst>
              </p:cNvPr>
              <p:cNvSpPr txBox="1"/>
              <p:nvPr/>
            </p:nvSpPr>
            <p:spPr>
              <a:xfrm>
                <a:off x="3409653" y="1422270"/>
                <a:ext cx="192815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651FDA-E22E-F642-A122-243C8E168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653" y="1422270"/>
                <a:ext cx="1928157" cy="288797"/>
              </a:xfrm>
              <a:prstGeom prst="rect">
                <a:avLst/>
              </a:prstGeom>
              <a:blipFill>
                <a:blip r:embed="rId7"/>
                <a:stretch>
                  <a:fillRect l="-654" t="-8333" r="-19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D20934-14A3-7A4A-9405-2E3509CD7E5A}"/>
                  </a:ext>
                </a:extLst>
              </p:cNvPr>
              <p:cNvSpPr txBox="1"/>
              <p:nvPr/>
            </p:nvSpPr>
            <p:spPr>
              <a:xfrm>
                <a:off x="5608291" y="1402178"/>
                <a:ext cx="139621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D20934-14A3-7A4A-9405-2E3509CD7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291" y="1402178"/>
                <a:ext cx="1396216" cy="288797"/>
              </a:xfrm>
              <a:prstGeom prst="rect">
                <a:avLst/>
              </a:prstGeom>
              <a:blipFill>
                <a:blip r:embed="rId8"/>
                <a:stretch>
                  <a:fillRect l="-1802" t="-4167" r="-45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D0F5BF-3B63-8A4B-9C92-F4D386DF78C0}"/>
                  </a:ext>
                </a:extLst>
              </p:cNvPr>
              <p:cNvSpPr txBox="1"/>
              <p:nvPr/>
            </p:nvSpPr>
            <p:spPr>
              <a:xfrm>
                <a:off x="3409653" y="1906654"/>
                <a:ext cx="215757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D0F5BF-3B63-8A4B-9C92-F4D386DF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653" y="1906654"/>
                <a:ext cx="2157578" cy="288797"/>
              </a:xfrm>
              <a:prstGeom prst="rect">
                <a:avLst/>
              </a:prstGeom>
              <a:blipFill>
                <a:blip r:embed="rId9"/>
                <a:stretch>
                  <a:fillRect l="-585" t="-8333" r="-1754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15E0E6-1B40-A643-AB38-8B7944E745AA}"/>
                  </a:ext>
                </a:extLst>
              </p:cNvPr>
              <p:cNvSpPr txBox="1"/>
              <p:nvPr/>
            </p:nvSpPr>
            <p:spPr>
              <a:xfrm>
                <a:off x="5800874" y="1870811"/>
                <a:ext cx="1396216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15E0E6-1B40-A643-AB38-8B7944E7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874" y="1870811"/>
                <a:ext cx="1396216" cy="288797"/>
              </a:xfrm>
              <a:prstGeom prst="rect">
                <a:avLst/>
              </a:prstGeom>
              <a:blipFill>
                <a:blip r:embed="rId10"/>
                <a:stretch>
                  <a:fillRect l="-1802" t="-4167" r="-45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E2235DB-529B-3941-B517-5B7FA0D797C8}"/>
              </a:ext>
            </a:extLst>
          </p:cNvPr>
          <p:cNvSpPr txBox="1"/>
          <p:nvPr/>
        </p:nvSpPr>
        <p:spPr>
          <a:xfrm>
            <a:off x="628650" y="3851290"/>
            <a:ext cx="289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training examples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B054DB2-7A2C-C041-90E8-2D2B6550326A}"/>
              </a:ext>
            </a:extLst>
          </p:cNvPr>
          <p:cNvGrpSpPr/>
          <p:nvPr/>
        </p:nvGrpSpPr>
        <p:grpSpPr>
          <a:xfrm>
            <a:off x="689610" y="4335674"/>
            <a:ext cx="3095163" cy="290810"/>
            <a:chOff x="3409653" y="3251426"/>
            <a:chExt cx="3095163" cy="290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B67EA0-A097-4B4E-9429-6BB61D408F84}"/>
                    </a:ext>
                  </a:extLst>
                </p:cNvPr>
                <p:cNvSpPr txBox="1"/>
                <p:nvPr/>
              </p:nvSpPr>
              <p:spPr>
                <a:xfrm>
                  <a:off x="3409653" y="3253759"/>
                  <a:ext cx="437364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B67EA0-A097-4B4E-9429-6BB61D408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3" y="3253759"/>
                  <a:ext cx="437364" cy="288477"/>
                </a:xfrm>
                <a:prstGeom prst="rect">
                  <a:avLst/>
                </a:prstGeom>
                <a:blipFill>
                  <a:blip r:embed="rId11"/>
                  <a:stretch>
                    <a:fillRect l="-5556" t="-8696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8697B47-5913-9C47-A2D9-D0657DDE5F0D}"/>
                </a:ext>
              </a:extLst>
            </p:cNvPr>
            <p:cNvCxnSpPr>
              <a:cxnSpLocks/>
              <a:stCxn id="44" idx="3"/>
              <a:endCxn id="48" idx="1"/>
            </p:cNvCxnSpPr>
            <p:nvPr/>
          </p:nvCxnSpPr>
          <p:spPr>
            <a:xfrm flipV="1">
              <a:off x="3847017" y="3395825"/>
              <a:ext cx="1315316" cy="21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8966CF-A541-7140-8B43-AFACBBDF090B}"/>
                    </a:ext>
                  </a:extLst>
                </p:cNvPr>
                <p:cNvSpPr txBox="1"/>
                <p:nvPr/>
              </p:nvSpPr>
              <p:spPr>
                <a:xfrm>
                  <a:off x="5162333" y="3251426"/>
                  <a:ext cx="134248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8966CF-A541-7140-8B43-AFACBBDF0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333" y="3251426"/>
                  <a:ext cx="1342483" cy="288797"/>
                </a:xfrm>
                <a:prstGeom prst="rect">
                  <a:avLst/>
                </a:prstGeom>
                <a:blipFill>
                  <a:blip r:embed="rId12"/>
                  <a:stretch>
                    <a:fillRect l="-1887" t="-4167" r="-188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F3966A-91B4-254E-923E-35277E18F8F0}"/>
              </a:ext>
            </a:extLst>
          </p:cNvPr>
          <p:cNvGrpSpPr/>
          <p:nvPr/>
        </p:nvGrpSpPr>
        <p:grpSpPr>
          <a:xfrm>
            <a:off x="689610" y="4682651"/>
            <a:ext cx="3095163" cy="290810"/>
            <a:chOff x="3409653" y="3251426"/>
            <a:chExt cx="3095163" cy="290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BBB8C95-BCD1-C04C-BF6D-D06F87CF659E}"/>
                    </a:ext>
                  </a:extLst>
                </p:cNvPr>
                <p:cNvSpPr txBox="1"/>
                <p:nvPr/>
              </p:nvSpPr>
              <p:spPr>
                <a:xfrm>
                  <a:off x="3409653" y="3253759"/>
                  <a:ext cx="437364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BBB8C95-BCD1-C04C-BF6D-D06F87CF6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3" y="3253759"/>
                  <a:ext cx="437364" cy="288477"/>
                </a:xfrm>
                <a:prstGeom prst="rect">
                  <a:avLst/>
                </a:prstGeom>
                <a:blipFill>
                  <a:blip r:embed="rId13"/>
                  <a:stretch>
                    <a:fillRect l="-5556" t="-4167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9294A-3949-DD4A-88C2-EB4FA9F539D0}"/>
                </a:ext>
              </a:extLst>
            </p:cNvPr>
            <p:cNvCxnSpPr>
              <a:cxnSpLocks/>
              <a:stCxn id="52" idx="3"/>
              <a:endCxn id="54" idx="1"/>
            </p:cNvCxnSpPr>
            <p:nvPr/>
          </p:nvCxnSpPr>
          <p:spPr>
            <a:xfrm flipV="1">
              <a:off x="3847017" y="3395825"/>
              <a:ext cx="1315316" cy="21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DF94183-BB63-5D44-A0C7-01F564253817}"/>
                    </a:ext>
                  </a:extLst>
                </p:cNvPr>
                <p:cNvSpPr txBox="1"/>
                <p:nvPr/>
              </p:nvSpPr>
              <p:spPr>
                <a:xfrm>
                  <a:off x="5162333" y="3251426"/>
                  <a:ext cx="134248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[2](2)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DF94183-BB63-5D44-A0C7-01F564253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333" y="3251426"/>
                  <a:ext cx="1342483" cy="288797"/>
                </a:xfrm>
                <a:prstGeom prst="rect">
                  <a:avLst/>
                </a:prstGeom>
                <a:blipFill>
                  <a:blip r:embed="rId14"/>
                  <a:stretch>
                    <a:fillRect l="-1887" t="-8696" r="-1887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EFD177-5BD9-0246-AD0E-AB5306273FDB}"/>
              </a:ext>
            </a:extLst>
          </p:cNvPr>
          <p:cNvGrpSpPr/>
          <p:nvPr/>
        </p:nvGrpSpPr>
        <p:grpSpPr>
          <a:xfrm>
            <a:off x="689610" y="5023911"/>
            <a:ext cx="3095163" cy="290810"/>
            <a:chOff x="3409653" y="3251426"/>
            <a:chExt cx="3095163" cy="290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96D6208-566D-E643-9CF5-D5A35DC675EF}"/>
                    </a:ext>
                  </a:extLst>
                </p:cNvPr>
                <p:cNvSpPr txBox="1"/>
                <p:nvPr/>
              </p:nvSpPr>
              <p:spPr>
                <a:xfrm>
                  <a:off x="3409653" y="3253759"/>
                  <a:ext cx="437364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96D6208-566D-E643-9CF5-D5A35DC67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3" y="3253759"/>
                  <a:ext cx="437364" cy="288477"/>
                </a:xfrm>
                <a:prstGeom prst="rect">
                  <a:avLst/>
                </a:prstGeom>
                <a:blipFill>
                  <a:blip r:embed="rId15"/>
                  <a:stretch>
                    <a:fillRect l="-5556" t="-9091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492D9A-ED66-D042-8F5D-4F4F6143FDA3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3847017" y="3395825"/>
              <a:ext cx="1315316" cy="21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8803AD8-6F16-DC41-9F5D-F5C75D08CBC4}"/>
                    </a:ext>
                  </a:extLst>
                </p:cNvPr>
                <p:cNvSpPr txBox="1"/>
                <p:nvPr/>
              </p:nvSpPr>
              <p:spPr>
                <a:xfrm>
                  <a:off x="5162333" y="3251426"/>
                  <a:ext cx="134248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[2](3)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8803AD8-6F16-DC41-9F5D-F5C75D08C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333" y="3251426"/>
                  <a:ext cx="1342483" cy="288797"/>
                </a:xfrm>
                <a:prstGeom prst="rect">
                  <a:avLst/>
                </a:prstGeom>
                <a:blipFill>
                  <a:blip r:embed="rId16"/>
                  <a:stretch>
                    <a:fillRect l="-1887" t="-13636" r="-188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956953E-3584-0243-BF2D-CA6EFE37075D}"/>
                  </a:ext>
                </a:extLst>
              </p:cNvPr>
              <p:cNvSpPr txBox="1"/>
              <p:nvPr/>
            </p:nvSpPr>
            <p:spPr>
              <a:xfrm>
                <a:off x="1591171" y="5411915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956953E-3584-0243-BF2D-CA6EFE370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171" y="5411915"/>
                <a:ext cx="125034" cy="276999"/>
              </a:xfrm>
              <a:prstGeom prst="rect">
                <a:avLst/>
              </a:prstGeom>
              <a:blipFill>
                <a:blip r:embed="rId17"/>
                <a:stretch>
                  <a:fillRect l="-27273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CBB04A2-5328-154B-8917-ADE0AE20334B}"/>
              </a:ext>
            </a:extLst>
          </p:cNvPr>
          <p:cNvGrpSpPr/>
          <p:nvPr/>
        </p:nvGrpSpPr>
        <p:grpSpPr>
          <a:xfrm>
            <a:off x="689610" y="5736730"/>
            <a:ext cx="3219556" cy="290810"/>
            <a:chOff x="3409653" y="3251426"/>
            <a:chExt cx="3219556" cy="290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DDFC947-7170-E544-91E8-BC99D5672479}"/>
                    </a:ext>
                  </a:extLst>
                </p:cNvPr>
                <p:cNvSpPr txBox="1"/>
                <p:nvPr/>
              </p:nvSpPr>
              <p:spPr>
                <a:xfrm>
                  <a:off x="3409653" y="3253759"/>
                  <a:ext cx="499560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DDFC947-7170-E544-91E8-BC99D5672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3" y="3253759"/>
                  <a:ext cx="499560" cy="288477"/>
                </a:xfrm>
                <a:prstGeom prst="rect">
                  <a:avLst/>
                </a:prstGeom>
                <a:blipFill>
                  <a:blip r:embed="rId18"/>
                  <a:stretch>
                    <a:fillRect l="-4878" t="-4167" r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3E8963-E116-0449-BD8A-26F5AA8DF8A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3909213" y="3395825"/>
              <a:ext cx="1253120" cy="21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366490-3BC0-AB4D-89C5-D688DEDB0324}"/>
                    </a:ext>
                  </a:extLst>
                </p:cNvPr>
                <p:cNvSpPr txBox="1"/>
                <p:nvPr/>
              </p:nvSpPr>
              <p:spPr>
                <a:xfrm>
                  <a:off x="5162333" y="3251426"/>
                  <a:ext cx="146687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366490-3BC0-AB4D-89C5-D688DEDB0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333" y="3251426"/>
                  <a:ext cx="1466876" cy="288797"/>
                </a:xfrm>
                <a:prstGeom prst="rect">
                  <a:avLst/>
                </a:prstGeom>
                <a:blipFill>
                  <a:blip r:embed="rId19"/>
                  <a:stretch>
                    <a:fillRect l="-1724" t="-8696" r="-1724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3C862F0-FFE1-6F43-921E-24310E4D2C4E}"/>
              </a:ext>
            </a:extLst>
          </p:cNvPr>
          <p:cNvGrpSpPr/>
          <p:nvPr/>
        </p:nvGrpSpPr>
        <p:grpSpPr>
          <a:xfrm>
            <a:off x="4751070" y="3851290"/>
            <a:ext cx="3914882" cy="1758344"/>
            <a:chOff x="4751070" y="3851290"/>
            <a:chExt cx="3914882" cy="1758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6B67C4-D459-2849-B550-C6C070C5D13A}"/>
                    </a:ext>
                  </a:extLst>
                </p:cNvPr>
                <p:cNvSpPr txBox="1"/>
                <p:nvPr/>
              </p:nvSpPr>
              <p:spPr>
                <a:xfrm>
                  <a:off x="4840712" y="3941322"/>
                  <a:ext cx="3825240" cy="1512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 dirty="0" err="1"/>
                    <a:t>i</a:t>
                  </a:r>
                  <a:r>
                    <a:rPr lang="en-US" dirty="0"/>
                    <a:t> = 1 to m:</a:t>
                  </a:r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96B67C4-D459-2849-B550-C6C070C5D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712" y="3941322"/>
                  <a:ext cx="3825240" cy="1512722"/>
                </a:xfrm>
                <a:prstGeom prst="rect">
                  <a:avLst/>
                </a:prstGeom>
                <a:blipFill>
                  <a:blip r:embed="rId20"/>
                  <a:stretch>
                    <a:fillRect l="-993" t="-833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BC5A9B8-7ACB-414B-B80B-B235D9163BDA}"/>
                </a:ext>
              </a:extLst>
            </p:cNvPr>
            <p:cNvSpPr/>
            <p:nvPr/>
          </p:nvSpPr>
          <p:spPr>
            <a:xfrm>
              <a:off x="4751070" y="3851290"/>
              <a:ext cx="3764280" cy="175834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99C82B-28E1-3642-9CC1-9A6F64321CE2}"/>
              </a:ext>
            </a:extLst>
          </p:cNvPr>
          <p:cNvSpPr txBox="1"/>
          <p:nvPr/>
        </p:nvSpPr>
        <p:spPr>
          <a:xfrm>
            <a:off x="4840712" y="5784868"/>
            <a:ext cx="305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vectorize this for loop?</a:t>
            </a:r>
          </a:p>
        </p:txBody>
      </p:sp>
    </p:spTree>
    <p:extLst>
      <p:ext uri="{BB962C8B-B14F-4D97-AF65-F5344CB8AC3E}">
        <p14:creationId xmlns:p14="http://schemas.microsoft.com/office/powerpoint/2010/main" val="258827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D801A-79CE-2340-8F34-7DFBD7A5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61F93-F31C-EF43-B392-FAC96BB9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C836F-6D9A-B84D-9681-A31B447C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BA92A6-5742-304D-9EBC-DE62AF3F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Vectorizing multiple examples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B9277-F5DF-B940-A543-F0E00166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0741C5-2C9B-4B48-BA8A-7036B3C43AB4}"/>
              </a:ext>
            </a:extLst>
          </p:cNvPr>
          <p:cNvGrpSpPr/>
          <p:nvPr/>
        </p:nvGrpSpPr>
        <p:grpSpPr>
          <a:xfrm>
            <a:off x="499110" y="1382410"/>
            <a:ext cx="3914882" cy="1758344"/>
            <a:chOff x="4751070" y="3851290"/>
            <a:chExt cx="3914882" cy="1758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6CEA4F-1F9F-9B44-9B3B-50387EAE1AE1}"/>
                    </a:ext>
                  </a:extLst>
                </p:cNvPr>
                <p:cNvSpPr txBox="1"/>
                <p:nvPr/>
              </p:nvSpPr>
              <p:spPr>
                <a:xfrm>
                  <a:off x="4840712" y="3941322"/>
                  <a:ext cx="3825240" cy="1512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:r>
                    <a:rPr lang="en-US" dirty="0" err="1"/>
                    <a:t>i</a:t>
                  </a:r>
                  <a:r>
                    <a:rPr lang="en-US" dirty="0"/>
                    <a:t> = 1 to m:</a:t>
                  </a:r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[2]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6CEA4F-1F9F-9B44-9B3B-50387EAE1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712" y="3941322"/>
                  <a:ext cx="3825240" cy="1512722"/>
                </a:xfrm>
                <a:prstGeom prst="rect">
                  <a:avLst/>
                </a:prstGeom>
                <a:blipFill>
                  <a:blip r:embed="rId3"/>
                  <a:stretch>
                    <a:fillRect l="-990" t="-166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D5A090-12E9-3F47-B5E7-ED312ED13E16}"/>
                </a:ext>
              </a:extLst>
            </p:cNvPr>
            <p:cNvSpPr/>
            <p:nvPr/>
          </p:nvSpPr>
          <p:spPr>
            <a:xfrm>
              <a:off x="4751070" y="3851290"/>
              <a:ext cx="3764280" cy="175834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BE5E64-A6CA-424B-AA1A-C0FDE017445E}"/>
                  </a:ext>
                </a:extLst>
              </p:cNvPr>
              <p:cNvSpPr txBox="1"/>
              <p:nvPr/>
            </p:nvSpPr>
            <p:spPr>
              <a:xfrm>
                <a:off x="4763429" y="1441473"/>
                <a:ext cx="2703241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Idea: stack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BE5E64-A6CA-424B-AA1A-C0FDE0174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29" y="1441473"/>
                <a:ext cx="2703241" cy="380810"/>
              </a:xfrm>
              <a:prstGeom prst="rect">
                <a:avLst/>
              </a:prstGeom>
              <a:blipFill>
                <a:blip r:embed="rId4"/>
                <a:stretch>
                  <a:fillRect l="-1402" t="-3333" r="-4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045AC50-7A6C-CA4B-8F23-CFBC5223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309" y="2006455"/>
            <a:ext cx="3784600" cy="82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F22A0-49B3-DD47-9071-CA76DE116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429" y="3923053"/>
            <a:ext cx="3619500" cy="8255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37BF09B-5D4D-FD44-903A-4AB59236AFD1}"/>
              </a:ext>
            </a:extLst>
          </p:cNvPr>
          <p:cNvGrpSpPr/>
          <p:nvPr/>
        </p:nvGrpSpPr>
        <p:grpSpPr>
          <a:xfrm>
            <a:off x="268326" y="3760348"/>
            <a:ext cx="2417724" cy="1820818"/>
            <a:chOff x="830580" y="3733226"/>
            <a:chExt cx="2417724" cy="1820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CF9D22-7920-2B4E-994E-934C4A311DEC}"/>
                    </a:ext>
                  </a:extLst>
                </p:cNvPr>
                <p:cNvSpPr txBox="1"/>
                <p:nvPr/>
              </p:nvSpPr>
              <p:spPr>
                <a:xfrm>
                  <a:off x="1054114" y="4184101"/>
                  <a:ext cx="197483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CF9D22-7920-2B4E-994E-934C4A311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4184101"/>
                  <a:ext cx="1974836" cy="288797"/>
                </a:xfrm>
                <a:prstGeom prst="rect">
                  <a:avLst/>
                </a:prstGeom>
                <a:blipFill>
                  <a:blip r:embed="rId7"/>
                  <a:stretch>
                    <a:fillRect l="-1911" t="-4167" r="-127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5F5F-55DB-8C44-99DC-AE968CA06BD7}"/>
                    </a:ext>
                  </a:extLst>
                </p:cNvPr>
                <p:cNvSpPr txBox="1"/>
                <p:nvPr/>
              </p:nvSpPr>
              <p:spPr>
                <a:xfrm>
                  <a:off x="1054114" y="4544483"/>
                  <a:ext cx="1432828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5F5F-55DB-8C44-99DC-AE968CA06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4544483"/>
                  <a:ext cx="1432828" cy="288797"/>
                </a:xfrm>
                <a:prstGeom prst="rect">
                  <a:avLst/>
                </a:prstGeom>
                <a:blipFill>
                  <a:blip r:embed="rId8"/>
                  <a:stretch>
                    <a:fillRect l="-2632" t="-8333" r="-526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48CAC94-D7C9-1848-9A26-8EEDE0022C76}"/>
                    </a:ext>
                  </a:extLst>
                </p:cNvPr>
                <p:cNvSpPr txBox="1"/>
                <p:nvPr/>
              </p:nvSpPr>
              <p:spPr>
                <a:xfrm>
                  <a:off x="1054114" y="4904865"/>
                  <a:ext cx="2194190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48CAC94-D7C9-1848-9A26-8EEDE0022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4904865"/>
                  <a:ext cx="2194190" cy="288797"/>
                </a:xfrm>
                <a:prstGeom prst="rect">
                  <a:avLst/>
                </a:prstGeom>
                <a:blipFill>
                  <a:blip r:embed="rId9"/>
                  <a:stretch>
                    <a:fillRect l="-1724" t="-4167" r="-11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6E697-740C-B044-977B-AA7665C04566}"/>
                    </a:ext>
                  </a:extLst>
                </p:cNvPr>
                <p:cNvSpPr txBox="1"/>
                <p:nvPr/>
              </p:nvSpPr>
              <p:spPr>
                <a:xfrm>
                  <a:off x="1054114" y="5265247"/>
                  <a:ext cx="1432828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6E697-740C-B044-977B-AA7665C04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5265247"/>
                  <a:ext cx="1432828" cy="288797"/>
                </a:xfrm>
                <a:prstGeom prst="rect">
                  <a:avLst/>
                </a:prstGeom>
                <a:blipFill>
                  <a:blip r:embed="rId10"/>
                  <a:stretch>
                    <a:fillRect l="-2632" t="-8696" r="-526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850C57-52C5-4141-8F33-50BFA9D03F44}"/>
                </a:ext>
              </a:extLst>
            </p:cNvPr>
            <p:cNvSpPr txBox="1"/>
            <p:nvPr/>
          </p:nvSpPr>
          <p:spPr>
            <a:xfrm>
              <a:off x="830580" y="3733226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Solution: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BCE575B-8A2F-734C-A6E9-3E35B09791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3429" y="5222052"/>
            <a:ext cx="3632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EE2E-CC69-4545-9B81-B128B704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455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Explanation on vectorizing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3854-4E25-8B4B-AAE9-AC9771AB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20860-C39D-D647-BEDC-549FC94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D392B-4383-2345-A517-4AAE1F97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A018E-CAC5-734D-A394-666C2772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22C5A-1051-1841-BCB3-065994A1DB0E}"/>
                  </a:ext>
                </a:extLst>
              </p:cNvPr>
              <p:cNvSpPr txBox="1"/>
              <p:nvPr/>
            </p:nvSpPr>
            <p:spPr>
              <a:xfrm>
                <a:off x="256467" y="1527618"/>
                <a:ext cx="252966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822C5A-1051-1841-BCB3-065994A1D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7" y="1527618"/>
                <a:ext cx="2529667" cy="295978"/>
              </a:xfrm>
              <a:prstGeom prst="rect">
                <a:avLst/>
              </a:prstGeom>
              <a:blipFill>
                <a:blip r:embed="rId3"/>
                <a:stretch>
                  <a:fillRect l="-500" t="-8333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141F7D-670B-AE40-8C4B-10A8215D6C1B}"/>
                  </a:ext>
                </a:extLst>
              </p:cNvPr>
              <p:cNvSpPr txBox="1"/>
              <p:nvPr/>
            </p:nvSpPr>
            <p:spPr>
              <a:xfrm>
                <a:off x="3323517" y="1527618"/>
                <a:ext cx="252966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141F7D-670B-AE40-8C4B-10A8215D6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17" y="1527618"/>
                <a:ext cx="2529667" cy="295978"/>
              </a:xfrm>
              <a:prstGeom prst="rect">
                <a:avLst/>
              </a:prstGeom>
              <a:blipFill>
                <a:blip r:embed="rId4"/>
                <a:stretch>
                  <a:fillRect l="-500" t="-8333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B8BFA-33FD-5641-A402-D8915F44EB16}"/>
                  </a:ext>
                </a:extLst>
              </p:cNvPr>
              <p:cNvSpPr txBox="1"/>
              <p:nvPr/>
            </p:nvSpPr>
            <p:spPr>
              <a:xfrm>
                <a:off x="6390567" y="1527618"/>
                <a:ext cx="252966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5B8BFA-33FD-5641-A402-D8915F44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67" y="1527618"/>
                <a:ext cx="2529667" cy="295978"/>
              </a:xfrm>
              <a:prstGeom prst="rect">
                <a:avLst/>
              </a:prstGeom>
              <a:blipFill>
                <a:blip r:embed="rId5"/>
                <a:stretch>
                  <a:fillRect t="-8333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4DFBFF-C375-D94B-83EF-A84D40015084}"/>
              </a:ext>
            </a:extLst>
          </p:cNvPr>
          <p:cNvSpPr/>
          <p:nvPr/>
        </p:nvSpPr>
        <p:spPr>
          <a:xfrm>
            <a:off x="1495425" y="2040573"/>
            <a:ext cx="323850" cy="13239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F9A435-ED0A-0242-B0ED-814E78F77872}"/>
              </a:ext>
            </a:extLst>
          </p:cNvPr>
          <p:cNvSpPr/>
          <p:nvPr/>
        </p:nvSpPr>
        <p:spPr>
          <a:xfrm>
            <a:off x="1543050" y="2066925"/>
            <a:ext cx="228600" cy="2286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D56790-1926-AC42-9F8E-F35D2206C86F}"/>
              </a:ext>
            </a:extLst>
          </p:cNvPr>
          <p:cNvSpPr/>
          <p:nvPr/>
        </p:nvSpPr>
        <p:spPr>
          <a:xfrm>
            <a:off x="1543050" y="2321877"/>
            <a:ext cx="228600" cy="2286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C200EE-F448-934B-9FF8-B770C2D751E8}"/>
              </a:ext>
            </a:extLst>
          </p:cNvPr>
          <p:cNvSpPr/>
          <p:nvPr/>
        </p:nvSpPr>
        <p:spPr>
          <a:xfrm>
            <a:off x="1543050" y="2577942"/>
            <a:ext cx="228600" cy="2286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9BAA7B-3F24-E045-876F-65351144B3F7}"/>
              </a:ext>
            </a:extLst>
          </p:cNvPr>
          <p:cNvSpPr/>
          <p:nvPr/>
        </p:nvSpPr>
        <p:spPr>
          <a:xfrm>
            <a:off x="1543050" y="2834007"/>
            <a:ext cx="228600" cy="2286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956232-D85D-0046-A8AD-E745FCE0C0F6}"/>
              </a:ext>
            </a:extLst>
          </p:cNvPr>
          <p:cNvSpPr/>
          <p:nvPr/>
        </p:nvSpPr>
        <p:spPr>
          <a:xfrm>
            <a:off x="1543050" y="3090897"/>
            <a:ext cx="228600" cy="2286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D9A123-5F0C-D24A-AD4D-726253B77117}"/>
              </a:ext>
            </a:extLst>
          </p:cNvPr>
          <p:cNvSpPr/>
          <p:nvPr/>
        </p:nvSpPr>
        <p:spPr>
          <a:xfrm>
            <a:off x="4467225" y="2040573"/>
            <a:ext cx="323850" cy="1323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6C4EE5-EDD2-0B4E-978D-6E49AABE78E5}"/>
              </a:ext>
            </a:extLst>
          </p:cNvPr>
          <p:cNvSpPr/>
          <p:nvPr/>
        </p:nvSpPr>
        <p:spPr>
          <a:xfrm>
            <a:off x="4514850" y="2066925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6CD4DE-2100-9141-B847-9250392CB19A}"/>
              </a:ext>
            </a:extLst>
          </p:cNvPr>
          <p:cNvSpPr/>
          <p:nvPr/>
        </p:nvSpPr>
        <p:spPr>
          <a:xfrm>
            <a:off x="4514850" y="232187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83A1BE-EB01-FA47-861E-5889ACEC7C73}"/>
              </a:ext>
            </a:extLst>
          </p:cNvPr>
          <p:cNvSpPr/>
          <p:nvPr/>
        </p:nvSpPr>
        <p:spPr>
          <a:xfrm>
            <a:off x="4514850" y="2577942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3CA90D-F33C-3141-B9A6-ABF0126E2722}"/>
              </a:ext>
            </a:extLst>
          </p:cNvPr>
          <p:cNvSpPr/>
          <p:nvPr/>
        </p:nvSpPr>
        <p:spPr>
          <a:xfrm>
            <a:off x="4514850" y="283400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AB52DF-0CA6-7944-A8BC-E9D137D3D92B}"/>
              </a:ext>
            </a:extLst>
          </p:cNvPr>
          <p:cNvSpPr/>
          <p:nvPr/>
        </p:nvSpPr>
        <p:spPr>
          <a:xfrm>
            <a:off x="4514850" y="3090897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D1DD03-DB8D-0342-99B7-1495685336D2}"/>
              </a:ext>
            </a:extLst>
          </p:cNvPr>
          <p:cNvSpPr/>
          <p:nvPr/>
        </p:nvSpPr>
        <p:spPr>
          <a:xfrm>
            <a:off x="7439025" y="2040573"/>
            <a:ext cx="323850" cy="13239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380E94-2E5D-4B4D-8DBD-4B735506579B}"/>
              </a:ext>
            </a:extLst>
          </p:cNvPr>
          <p:cNvSpPr/>
          <p:nvPr/>
        </p:nvSpPr>
        <p:spPr>
          <a:xfrm>
            <a:off x="7486650" y="2066925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883CAE-3883-1247-A1BE-ADE98007841F}"/>
              </a:ext>
            </a:extLst>
          </p:cNvPr>
          <p:cNvSpPr/>
          <p:nvPr/>
        </p:nvSpPr>
        <p:spPr>
          <a:xfrm>
            <a:off x="7486650" y="232187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64715A-AA77-FF42-9E9B-36AAFE1C785E}"/>
              </a:ext>
            </a:extLst>
          </p:cNvPr>
          <p:cNvSpPr/>
          <p:nvPr/>
        </p:nvSpPr>
        <p:spPr>
          <a:xfrm>
            <a:off x="7486650" y="2577942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8D2C8A-E6EB-7343-8AC5-E53DA87BDD6E}"/>
              </a:ext>
            </a:extLst>
          </p:cNvPr>
          <p:cNvSpPr/>
          <p:nvPr/>
        </p:nvSpPr>
        <p:spPr>
          <a:xfrm>
            <a:off x="7486650" y="283400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320E70-AC0D-CF45-9808-204C7529AFFB}"/>
              </a:ext>
            </a:extLst>
          </p:cNvPr>
          <p:cNvSpPr/>
          <p:nvPr/>
        </p:nvSpPr>
        <p:spPr>
          <a:xfrm>
            <a:off x="7486650" y="3090897"/>
            <a:ext cx="228600" cy="2286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9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4174-E666-144D-A2F8-DE73594E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07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 of vectorizing multiple examples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DEA53-8EA9-964F-AC65-9160E9CE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85C29-3BC9-494C-B1B6-C7C84694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8E43E-10B8-0344-81A0-69313B90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543AD-C93C-4245-9C76-9B11BABE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F8D7F7-C3C7-A648-9AE7-840FFDEA6AE2}"/>
              </a:ext>
            </a:extLst>
          </p:cNvPr>
          <p:cNvGrpSpPr/>
          <p:nvPr/>
        </p:nvGrpSpPr>
        <p:grpSpPr>
          <a:xfrm>
            <a:off x="488747" y="1413318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2FB80AD-B2B5-0546-9324-4F23BA3959F9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565A750-F07C-BD45-AD9A-0177EAFC806E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F1274C0-85F1-3841-8D68-7C6374E992F1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36585A-74CC-9B47-9A4F-1BBDDCEF6C84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637CC5-C29B-8543-B77F-955542A8F6FF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52225D-7837-AA45-9F52-8330FE1A3922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EC9F48-492B-7C4B-B9B1-779FB6F78BE3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36BC026-7A5A-3744-B0B8-4C6DEF26CE2E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2461A8-1E31-AD49-81F4-05EB52E0CEA4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EF2FE2-BCBA-1F40-BB7A-B666D46CB43F}"/>
                </a:ext>
              </a:extLst>
            </p:cNvPr>
            <p:cNvCxnSpPr>
              <a:stCxn id="9" idx="3"/>
              <a:endCxn id="12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2D07F4-D095-9D4F-93C1-62886F7AEDBC}"/>
                </a:ext>
              </a:extLst>
            </p:cNvPr>
            <p:cNvCxnSpPr>
              <a:cxnSpLocks/>
              <a:stCxn id="10" idx="3"/>
              <a:endCxn id="12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B4D108-26C0-2B47-87F1-F039F154D287}"/>
                </a:ext>
              </a:extLst>
            </p:cNvPr>
            <p:cNvCxnSpPr>
              <a:cxnSpLocks/>
              <a:stCxn id="11" idx="3"/>
              <a:endCxn id="12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02AF597-6FB7-2A48-98B1-3A1E5950CE14}"/>
                </a:ext>
              </a:extLst>
            </p:cNvPr>
            <p:cNvCxnSpPr>
              <a:cxnSpLocks/>
              <a:stCxn id="9" idx="3"/>
              <a:endCxn id="13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28FF8EF-EC32-6745-9218-5F10B76A61D0}"/>
                </a:ext>
              </a:extLst>
            </p:cNvPr>
            <p:cNvCxnSpPr>
              <a:cxnSpLocks/>
              <a:stCxn id="9" idx="3"/>
              <a:endCxn id="14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6F8218-31D6-AB40-AEE3-42E605A27384}"/>
                </a:ext>
              </a:extLst>
            </p:cNvPr>
            <p:cNvCxnSpPr>
              <a:cxnSpLocks/>
              <a:stCxn id="9" idx="3"/>
              <a:endCxn id="15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2FB31E-14EC-2A4A-A551-10A6D3139632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4963D4F-960F-064A-921C-7C93B29E6246}"/>
                </a:ext>
              </a:extLst>
            </p:cNvPr>
            <p:cNvCxnSpPr>
              <a:cxnSpLocks/>
              <a:stCxn id="10" idx="3"/>
              <a:endCxn id="15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025ED9-4D1B-AB43-A79E-E3F1ED778CB1}"/>
                </a:ext>
              </a:extLst>
            </p:cNvPr>
            <p:cNvCxnSpPr>
              <a:cxnSpLocks/>
              <a:stCxn id="10" idx="3"/>
              <a:endCxn id="14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B6CC891-6ED4-7E40-BDE7-C6520588CA5A}"/>
                </a:ext>
              </a:extLst>
            </p:cNvPr>
            <p:cNvCxnSpPr>
              <a:cxnSpLocks/>
              <a:stCxn id="11" idx="3"/>
              <a:endCxn id="15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AFABDF-0D65-B343-A93A-5FF9CED9C9E5}"/>
                </a:ext>
              </a:extLst>
            </p:cNvPr>
            <p:cNvCxnSpPr>
              <a:cxnSpLocks/>
              <a:stCxn id="11" idx="3"/>
              <a:endCxn id="14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4BBF5B-B921-244D-81B4-7BC4B6C8FD41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707B02-75CC-1842-BE18-4E3372FD2AD3}"/>
                </a:ext>
              </a:extLst>
            </p:cNvPr>
            <p:cNvCxnSpPr>
              <a:cxnSpLocks/>
              <a:stCxn id="12" idx="5"/>
              <a:endCxn id="16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05F470-C108-144A-A86B-CD1CDA08F582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96EB424-B483-A84C-BB71-6D5F08E4754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563FE8-7FCB-CE41-820B-A3B741AFACCF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456DC0-FFFD-294C-A9A8-37A3159D1088}"/>
                </a:ext>
              </a:extLst>
            </p:cNvPr>
            <p:cNvCxnSpPr>
              <a:cxnSpLocks/>
              <a:stCxn id="16" idx="6"/>
              <a:endCxn id="17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F8C9DA6-B4DB-7642-9745-2600B4D08085}"/>
              </a:ext>
            </a:extLst>
          </p:cNvPr>
          <p:cNvSpPr txBox="1"/>
          <p:nvPr/>
        </p:nvSpPr>
        <p:spPr>
          <a:xfrm>
            <a:off x="3714750" y="154952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one training example at a time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D5EFC1C-1904-A741-AEF4-BACAB5044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909" y="2052175"/>
            <a:ext cx="3784600" cy="825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59D16D5-936A-EF4D-96C3-E962A9E7E233}"/>
              </a:ext>
            </a:extLst>
          </p:cNvPr>
          <p:cNvGrpSpPr/>
          <p:nvPr/>
        </p:nvGrpSpPr>
        <p:grpSpPr>
          <a:xfrm>
            <a:off x="1054114" y="4184101"/>
            <a:ext cx="2194190" cy="1369943"/>
            <a:chOff x="1054114" y="4184101"/>
            <a:chExt cx="2194190" cy="13699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11F16A1-85B1-1940-8B7F-C54EE969D433}"/>
                    </a:ext>
                  </a:extLst>
                </p:cNvPr>
                <p:cNvSpPr txBox="1"/>
                <p:nvPr/>
              </p:nvSpPr>
              <p:spPr>
                <a:xfrm>
                  <a:off x="1054114" y="4184101"/>
                  <a:ext cx="197483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CF9D22-7920-2B4E-994E-934C4A311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4184101"/>
                  <a:ext cx="1974836" cy="288797"/>
                </a:xfrm>
                <a:prstGeom prst="rect">
                  <a:avLst/>
                </a:prstGeom>
                <a:blipFill>
                  <a:blip r:embed="rId8"/>
                  <a:stretch>
                    <a:fillRect l="-1911" t="-4167" r="-127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B1F3B0-F503-484B-AC51-89D47CDDBC3D}"/>
                    </a:ext>
                  </a:extLst>
                </p:cNvPr>
                <p:cNvSpPr txBox="1"/>
                <p:nvPr/>
              </p:nvSpPr>
              <p:spPr>
                <a:xfrm>
                  <a:off x="1054114" y="4544483"/>
                  <a:ext cx="1432828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5F5F-55DB-8C44-99DC-AE968CA06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4544483"/>
                  <a:ext cx="1432828" cy="288797"/>
                </a:xfrm>
                <a:prstGeom prst="rect">
                  <a:avLst/>
                </a:prstGeom>
                <a:blipFill>
                  <a:blip r:embed="rId9"/>
                  <a:stretch>
                    <a:fillRect l="-2632" t="-8333" r="-526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DD82635-BC5E-4943-AF1C-D175F2B87D7E}"/>
                    </a:ext>
                  </a:extLst>
                </p:cNvPr>
                <p:cNvSpPr txBox="1"/>
                <p:nvPr/>
              </p:nvSpPr>
              <p:spPr>
                <a:xfrm>
                  <a:off x="1054114" y="4904865"/>
                  <a:ext cx="2194190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48CAC94-D7C9-1848-9A26-8EEDE0022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4904865"/>
                  <a:ext cx="2194190" cy="288797"/>
                </a:xfrm>
                <a:prstGeom prst="rect">
                  <a:avLst/>
                </a:prstGeom>
                <a:blipFill>
                  <a:blip r:embed="rId10"/>
                  <a:stretch>
                    <a:fillRect l="-1724" t="-4167" r="-11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D438848-EA98-3148-9642-285B9455F8D9}"/>
                    </a:ext>
                  </a:extLst>
                </p:cNvPr>
                <p:cNvSpPr txBox="1"/>
                <p:nvPr/>
              </p:nvSpPr>
              <p:spPr>
                <a:xfrm>
                  <a:off x="1054114" y="5265247"/>
                  <a:ext cx="1432828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F6E697-740C-B044-977B-AA7665C04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14" y="5265247"/>
                  <a:ext cx="1432828" cy="288797"/>
                </a:xfrm>
                <a:prstGeom prst="rect">
                  <a:avLst/>
                </a:prstGeom>
                <a:blipFill>
                  <a:blip r:embed="rId11"/>
                  <a:stretch>
                    <a:fillRect l="-2632" t="-8696" r="-526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4E7C910-346C-214A-9A32-3BFC2B6EFD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8950" y="4351801"/>
            <a:ext cx="3632200" cy="825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AF855EE-073E-1B45-8AB6-63B7FD3FD1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8950" y="3392986"/>
            <a:ext cx="3619500" cy="825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4D95DFA-D72F-4D4D-B645-8D6CE74FF7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1459" y="5456666"/>
            <a:ext cx="3111500" cy="266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48A7B20-9C15-B741-9AB9-0693A67135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8950" y="5906508"/>
            <a:ext cx="3136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0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8C86-A89F-7D43-B892-3C7D121B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calling it a neural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479B-70B0-DC49-BDB0-9A90BB0F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44448-67D5-7A4B-AA35-43C9A4D7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D693-AE87-EE49-83F7-B7B775AD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CB77C-099A-CE43-A285-9DBCA1AE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923D1-23A6-9547-9E75-09D23B5A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189" y="1860406"/>
            <a:ext cx="3531458" cy="18952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7D8FC8-8FA6-124E-A519-B4374B61CEB3}"/>
              </a:ext>
            </a:extLst>
          </p:cNvPr>
          <p:cNvGrpSpPr/>
          <p:nvPr/>
        </p:nvGrpSpPr>
        <p:grpSpPr>
          <a:xfrm>
            <a:off x="1103238" y="1805659"/>
            <a:ext cx="2963810" cy="2088219"/>
            <a:chOff x="2922513" y="3719581"/>
            <a:chExt cx="2963810" cy="208821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E5B1A3-4350-BE44-B891-9AC002AF15BF}"/>
                </a:ext>
              </a:extLst>
            </p:cNvPr>
            <p:cNvSpPr/>
            <p:nvPr/>
          </p:nvSpPr>
          <p:spPr>
            <a:xfrm>
              <a:off x="3965747" y="4520585"/>
              <a:ext cx="453348" cy="4533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777865-37CF-724C-87BD-04D2FCC5485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383280" y="3953972"/>
              <a:ext cx="648858" cy="633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035C9D6-10C1-CE4C-BE79-ECF8C5A58F16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3383280" y="4747259"/>
              <a:ext cx="5824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C075C7-6320-9E4C-A3C1-9984C5FF855E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3426285" y="4907542"/>
              <a:ext cx="605853" cy="633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BEC5860-16B2-9146-A676-B1A6DC8E519C}"/>
                    </a:ext>
                  </a:extLst>
                </p:cNvPr>
                <p:cNvSpPr/>
                <p:nvPr/>
              </p:nvSpPr>
              <p:spPr>
                <a:xfrm>
                  <a:off x="2922513" y="3719581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0C6865A-E614-6843-8E28-9A4B08F0A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513" y="3719581"/>
                  <a:ext cx="4607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FDA447D-A001-9F4B-BFE8-1CDF5B70FE67}"/>
                    </a:ext>
                  </a:extLst>
                </p:cNvPr>
                <p:cNvSpPr/>
                <p:nvPr/>
              </p:nvSpPr>
              <p:spPr>
                <a:xfrm>
                  <a:off x="2923061" y="4520585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AEBBEBA-6743-BA4E-8606-4064DB806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061" y="4520585"/>
                  <a:ext cx="46609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2D85420-83AA-224D-AF67-8096B01751DF}"/>
                    </a:ext>
                  </a:extLst>
                </p:cNvPr>
                <p:cNvSpPr/>
                <p:nvPr/>
              </p:nvSpPr>
              <p:spPr>
                <a:xfrm>
                  <a:off x="2958647" y="5438468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33F9987-EA42-DF4D-AA3F-0C1B08BDEC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647" y="5438468"/>
                  <a:ext cx="4660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54EBC4-645E-C44E-A10A-4C4A804C102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419095" y="4747259"/>
              <a:ext cx="7514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5850207-C319-9E44-911F-92AD91415332}"/>
                    </a:ext>
                  </a:extLst>
                </p:cNvPr>
                <p:cNvSpPr txBox="1"/>
                <p:nvPr/>
              </p:nvSpPr>
              <p:spPr>
                <a:xfrm>
                  <a:off x="5264358" y="4583437"/>
                  <a:ext cx="6219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4569ADD-AB9A-7549-B434-01C990C20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358" y="4583437"/>
                  <a:ext cx="621965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122" t="-13043" r="-8163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F3D4C81-3A3E-9C42-A7EA-30AC81DF0A3E}"/>
              </a:ext>
            </a:extLst>
          </p:cNvPr>
          <p:cNvSpPr txBox="1"/>
          <p:nvPr/>
        </p:nvSpPr>
        <p:spPr>
          <a:xfrm>
            <a:off x="2599820" y="4366460"/>
            <a:ext cx="434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a simplistic analogy to 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7723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51CB-5ED6-DA43-97A4-A2D27262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59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8C5B-3941-3C4F-9F49-3823FF2E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8757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Compute gradients in neural network (Backpropagation)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27D4D-F07E-D04A-8FE3-977A22DE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E3E3-9844-8D4D-8C1E-63ACDC65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01297-2247-B34A-971C-F149FEBC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5249C-3F89-F342-9E78-7802C384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B2B8-1243-A744-B5D1-E19872DE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07612-F318-2743-8771-A3353C1F2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Computation graph basic concepts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Vectorization of logistic regression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One hidden layer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EB81-EAE2-154A-A89B-008BE1C2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7B0BB-A12C-5F43-A3CE-E7C7C7F5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A7CA4-5C4F-D941-8D6E-FDB337DB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4569" y="6356353"/>
            <a:ext cx="2057400" cy="365125"/>
          </a:xfrm>
        </p:spPr>
        <p:txBody>
          <a:bodyPr/>
          <a:lstStyle/>
          <a:p>
            <a:fld id="{026BEBDD-9272-BC46-AAF2-B0336BF7CFD9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1D5FD-2D93-9741-9A9B-B100B538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6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ABCF-6597-0B4E-B672-9C012DC7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152"/>
            <a:ext cx="7886700" cy="1052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Computation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5F75-50A4-5F42-A89F-4CE34841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8682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What is it?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 useful tool to understand/visualize ML models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Simple arithmetic example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052F5-1CFC-8342-838E-0147CDE8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629F2-88A2-EE4D-BF8D-BBACDA8A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F0AB-C37F-2A49-BEB5-B6B4FE73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9237" y="6350650"/>
            <a:ext cx="2057400" cy="365125"/>
          </a:xfrm>
        </p:spPr>
        <p:txBody>
          <a:bodyPr/>
          <a:lstStyle/>
          <a:p>
            <a:fld id="{026BEBDD-9272-BC46-AAF2-B0336BF7CFD9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0890C8-CCD9-BD4B-9CCC-51B7174AE010}"/>
                  </a:ext>
                </a:extLst>
              </p:cNvPr>
              <p:cNvSpPr txBox="1"/>
              <p:nvPr/>
            </p:nvSpPr>
            <p:spPr>
              <a:xfrm>
                <a:off x="1247614" y="3088039"/>
                <a:ext cx="2156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0890C8-CCD9-BD4B-9CCC-51B7174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14" y="3088039"/>
                <a:ext cx="2156488" cy="276999"/>
              </a:xfrm>
              <a:prstGeom prst="rect">
                <a:avLst/>
              </a:prstGeom>
              <a:blipFill>
                <a:blip r:embed="rId2"/>
                <a:stretch>
                  <a:fillRect l="-2339" r="-350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AE18F-3BCC-4045-B332-F8FE067F3F1C}"/>
              </a:ext>
            </a:extLst>
          </p:cNvPr>
          <p:cNvSpPr txBox="1"/>
          <p:nvPr/>
        </p:nvSpPr>
        <p:spPr>
          <a:xfrm>
            <a:off x="3890076" y="3041870"/>
            <a:ext cx="273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intermediate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AF6278-2347-8246-90C9-00D77129BF99}"/>
                  </a:ext>
                </a:extLst>
              </p:cNvPr>
              <p:cNvSpPr txBox="1"/>
              <p:nvPr/>
            </p:nvSpPr>
            <p:spPr>
              <a:xfrm>
                <a:off x="7110906" y="3041501"/>
                <a:ext cx="751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AF6278-2347-8246-90C9-00D77129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906" y="3041501"/>
                <a:ext cx="751488" cy="276999"/>
              </a:xfrm>
              <a:prstGeom prst="rect">
                <a:avLst/>
              </a:prstGeom>
              <a:blipFill>
                <a:blip r:embed="rId3"/>
                <a:stretch>
                  <a:fillRect l="-3333" r="-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D04F40-276F-974F-88FB-E86FB4874A03}"/>
                  </a:ext>
                </a:extLst>
              </p:cNvPr>
              <p:cNvSpPr txBox="1"/>
              <p:nvPr/>
            </p:nvSpPr>
            <p:spPr>
              <a:xfrm>
                <a:off x="7110908" y="3335853"/>
                <a:ext cx="1013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D04F40-276F-974F-88FB-E86FB4874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908" y="3335853"/>
                <a:ext cx="1013739" cy="276999"/>
              </a:xfrm>
              <a:prstGeom prst="rect">
                <a:avLst/>
              </a:prstGeom>
              <a:blipFill>
                <a:blip r:embed="rId4"/>
                <a:stretch>
                  <a:fillRect l="-2469" r="-123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D4CAB1A-49A9-B34B-8D45-32EBBEC1BAFE}"/>
              </a:ext>
            </a:extLst>
          </p:cNvPr>
          <p:cNvGrpSpPr/>
          <p:nvPr/>
        </p:nvGrpSpPr>
        <p:grpSpPr>
          <a:xfrm>
            <a:off x="1263114" y="3823181"/>
            <a:ext cx="2294861" cy="1141534"/>
            <a:chOff x="1263112" y="3823181"/>
            <a:chExt cx="2294861" cy="11415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A46E42-E47D-B748-9BC3-A4A9BE438C7E}"/>
                </a:ext>
              </a:extLst>
            </p:cNvPr>
            <p:cNvGrpSpPr/>
            <p:nvPr/>
          </p:nvGrpSpPr>
          <p:grpSpPr>
            <a:xfrm>
              <a:off x="2325858" y="4189795"/>
              <a:ext cx="1232115" cy="410705"/>
              <a:chOff x="2084522" y="4076054"/>
              <a:chExt cx="1232115" cy="41070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D04FA6-8FF5-5545-8D3B-1E2DE7882955}"/>
                  </a:ext>
                </a:extLst>
              </p:cNvPr>
              <p:cNvSpPr/>
              <p:nvPr/>
            </p:nvSpPr>
            <p:spPr>
              <a:xfrm>
                <a:off x="2084522" y="4076054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443B34E-83D3-0944-8088-99635CF2B7A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5858" y="4142906"/>
                    <a:ext cx="75148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443B34E-83D3-0944-8088-99635CF2B7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5858" y="4142906"/>
                    <a:ext cx="75148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" r="-66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A117001-9B85-DE42-ADF5-91BA8753EDCC}"/>
                </a:ext>
              </a:extLst>
            </p:cNvPr>
            <p:cNvGrpSpPr/>
            <p:nvPr/>
          </p:nvGrpSpPr>
          <p:grpSpPr>
            <a:xfrm>
              <a:off x="1263112" y="3823181"/>
              <a:ext cx="456231" cy="456231"/>
              <a:chOff x="628650" y="3866827"/>
              <a:chExt cx="456231" cy="45623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C5E89F8-08B1-7D4F-B7E2-1CA3920CF618}"/>
                  </a:ext>
                </a:extLst>
              </p:cNvPr>
              <p:cNvSpPr/>
              <p:nvPr/>
            </p:nvSpPr>
            <p:spPr>
              <a:xfrm>
                <a:off x="628650" y="3866827"/>
                <a:ext cx="456231" cy="45623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66649F8-CF7B-7E44-8584-8AF06E128DFA}"/>
                      </a:ext>
                    </a:extLst>
                  </p:cNvPr>
                  <p:cNvSpPr txBox="1"/>
                  <p:nvPr/>
                </p:nvSpPr>
                <p:spPr>
                  <a:xfrm>
                    <a:off x="763374" y="3956442"/>
                    <a:ext cx="18678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66649F8-CF7B-7E44-8584-8AF06E128D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374" y="3956442"/>
                    <a:ext cx="18678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3A072D-8774-6B43-ADF0-E67A32EBDE33}"/>
                </a:ext>
              </a:extLst>
            </p:cNvPr>
            <p:cNvGrpSpPr/>
            <p:nvPr/>
          </p:nvGrpSpPr>
          <p:grpSpPr>
            <a:xfrm>
              <a:off x="1263112" y="4508484"/>
              <a:ext cx="456231" cy="456231"/>
              <a:chOff x="628650" y="3866827"/>
              <a:chExt cx="456231" cy="45623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4708F6C-ECD5-9146-9151-D3CA92D2F1A2}"/>
                  </a:ext>
                </a:extLst>
              </p:cNvPr>
              <p:cNvSpPr/>
              <p:nvPr/>
            </p:nvSpPr>
            <p:spPr>
              <a:xfrm>
                <a:off x="628650" y="3866827"/>
                <a:ext cx="456231" cy="45623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F8D020-1877-454B-8C5D-2803CE153446}"/>
                      </a:ext>
                    </a:extLst>
                  </p:cNvPr>
                  <p:cNvSpPr txBox="1"/>
                  <p:nvPr/>
                </p:nvSpPr>
                <p:spPr>
                  <a:xfrm>
                    <a:off x="763374" y="3956442"/>
                    <a:ext cx="1829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F8D020-1877-454B-8C5D-2803CE1534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374" y="3956442"/>
                    <a:ext cx="18299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667" r="-2666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7114FF-A493-0A49-BABA-1A799B87D342}"/>
                </a:ext>
              </a:extLst>
            </p:cNvPr>
            <p:cNvCxnSpPr>
              <a:stCxn id="14" idx="6"/>
              <a:endCxn id="11" idx="1"/>
            </p:cNvCxnSpPr>
            <p:nvPr/>
          </p:nvCxnSpPr>
          <p:spPr>
            <a:xfrm>
              <a:off x="1719343" y="4051297"/>
              <a:ext cx="606515" cy="343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B71491-38AC-7F49-9F1A-D1CB9BAA014F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 flipV="1">
              <a:off x="1719343" y="4395148"/>
              <a:ext cx="606515" cy="3414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66802F-DE66-7A4F-910B-8FB33528A89A}"/>
              </a:ext>
            </a:extLst>
          </p:cNvPr>
          <p:cNvGrpSpPr/>
          <p:nvPr/>
        </p:nvGrpSpPr>
        <p:grpSpPr>
          <a:xfrm>
            <a:off x="1263112" y="4395148"/>
            <a:ext cx="4167034" cy="1368208"/>
            <a:chOff x="1263112" y="4395148"/>
            <a:chExt cx="4167034" cy="13682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8BB5B1-D1BC-DC43-994D-F46B8845B0DF}"/>
                </a:ext>
              </a:extLst>
            </p:cNvPr>
            <p:cNvGrpSpPr/>
            <p:nvPr/>
          </p:nvGrpSpPr>
          <p:grpSpPr>
            <a:xfrm>
              <a:off x="1263112" y="5307125"/>
              <a:ext cx="456231" cy="456231"/>
              <a:chOff x="628650" y="3866827"/>
              <a:chExt cx="456231" cy="45623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ADE31A6-1889-CD46-AE64-782CAB7ACC1C}"/>
                  </a:ext>
                </a:extLst>
              </p:cNvPr>
              <p:cNvSpPr/>
              <p:nvPr/>
            </p:nvSpPr>
            <p:spPr>
              <a:xfrm>
                <a:off x="628650" y="3866827"/>
                <a:ext cx="456231" cy="45623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2D4514B-5D61-954E-99E7-8C1F66D02A49}"/>
                      </a:ext>
                    </a:extLst>
                  </p:cNvPr>
                  <p:cNvSpPr txBox="1"/>
                  <p:nvPr/>
                </p:nvSpPr>
                <p:spPr>
                  <a:xfrm>
                    <a:off x="763374" y="3956442"/>
                    <a:ext cx="1660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2D4514B-5D61-954E-99E7-8C1F66D02A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374" y="3956442"/>
                    <a:ext cx="16600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286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16AA87-B04E-9A49-9921-3DD0D632EC68}"/>
                </a:ext>
              </a:extLst>
            </p:cNvPr>
            <p:cNvSpPr/>
            <p:nvPr/>
          </p:nvSpPr>
          <p:spPr>
            <a:xfrm>
              <a:off x="4198031" y="4533646"/>
              <a:ext cx="1232115" cy="4107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65ABEA-598B-FB4D-904A-417AF80B9C4B}"/>
                </a:ext>
              </a:extLst>
            </p:cNvPr>
            <p:cNvCxnSpPr>
              <a:cxnSpLocks/>
              <a:stCxn id="21" idx="6"/>
              <a:endCxn id="29" idx="1"/>
            </p:cNvCxnSpPr>
            <p:nvPr/>
          </p:nvCxnSpPr>
          <p:spPr>
            <a:xfrm flipV="1">
              <a:off x="1719343" y="4738999"/>
              <a:ext cx="2478688" cy="7962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266A3BF-7E82-6B44-84B8-6360FCC39011}"/>
                </a:ext>
              </a:extLst>
            </p:cNvPr>
            <p:cNvCxnSpPr>
              <a:cxnSpLocks/>
              <a:stCxn id="11" idx="3"/>
              <a:endCxn id="29" idx="1"/>
            </p:cNvCxnSpPr>
            <p:nvPr/>
          </p:nvCxnSpPr>
          <p:spPr>
            <a:xfrm>
              <a:off x="3557973" y="4395148"/>
              <a:ext cx="640058" cy="343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B8AD771-AC47-4842-B62F-EF0F0C4178E9}"/>
                    </a:ext>
                  </a:extLst>
                </p:cNvPr>
                <p:cNvSpPr txBox="1"/>
                <p:nvPr/>
              </p:nvSpPr>
              <p:spPr>
                <a:xfrm>
                  <a:off x="4307219" y="4585521"/>
                  <a:ext cx="10137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B8AD771-AC47-4842-B62F-EF0F0C417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219" y="4585521"/>
                  <a:ext cx="101373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69" r="-1235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8B8860-7FFD-EA41-A4A8-FD86F2261C41}"/>
              </a:ext>
            </a:extLst>
          </p:cNvPr>
          <p:cNvGrpSpPr/>
          <p:nvPr/>
        </p:nvGrpSpPr>
        <p:grpSpPr>
          <a:xfrm>
            <a:off x="5430148" y="4531247"/>
            <a:ext cx="1917019" cy="410705"/>
            <a:chOff x="5430146" y="4531245"/>
            <a:chExt cx="1917019" cy="41070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3D2F79-267A-D44A-B25C-4E7C6E09C8B6}"/>
                </a:ext>
              </a:extLst>
            </p:cNvPr>
            <p:cNvSpPr/>
            <p:nvPr/>
          </p:nvSpPr>
          <p:spPr>
            <a:xfrm>
              <a:off x="6115050" y="4531245"/>
              <a:ext cx="1232115" cy="4107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C08AE4-874B-7642-8F23-7848363A2157}"/>
                </a:ext>
              </a:extLst>
            </p:cNvPr>
            <p:cNvCxnSpPr>
              <a:cxnSpLocks/>
              <a:stCxn id="29" idx="3"/>
              <a:endCxn id="38" idx="1"/>
            </p:cNvCxnSpPr>
            <p:nvPr/>
          </p:nvCxnSpPr>
          <p:spPr>
            <a:xfrm flipV="1">
              <a:off x="5430146" y="4736598"/>
              <a:ext cx="684904" cy="24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74CC035-5B1F-2141-A4BB-7575CFA77163}"/>
                    </a:ext>
                  </a:extLst>
                </p:cNvPr>
                <p:cNvSpPr txBox="1"/>
                <p:nvPr/>
              </p:nvSpPr>
              <p:spPr>
                <a:xfrm>
                  <a:off x="6377644" y="4598099"/>
                  <a:ext cx="7069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74CC035-5B1F-2141-A4BB-7575CFA77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644" y="4598099"/>
                  <a:ext cx="7069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772" r="-5263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758A9FEA-C10B-E742-8974-2BBB35354D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6C7BCBE-E403-1149-8D32-1C78CA6CFF5D}"/>
              </a:ext>
            </a:extLst>
          </p:cNvPr>
          <p:cNvGrpSpPr/>
          <p:nvPr/>
        </p:nvGrpSpPr>
        <p:grpSpPr>
          <a:xfrm>
            <a:off x="847020" y="3872896"/>
            <a:ext cx="633821" cy="1850660"/>
            <a:chOff x="847018" y="3872896"/>
            <a:chExt cx="633821" cy="18506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B8669B-33E7-CF4A-A247-4B10804A65E6}"/>
                </a:ext>
              </a:extLst>
            </p:cNvPr>
            <p:cNvSpPr txBox="1"/>
            <p:nvPr/>
          </p:nvSpPr>
          <p:spPr>
            <a:xfrm>
              <a:off x="847018" y="3872896"/>
              <a:ext cx="61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B4089A-B3B1-5744-884D-7119C759EF81}"/>
                </a:ext>
              </a:extLst>
            </p:cNvPr>
            <p:cNvSpPr txBox="1"/>
            <p:nvPr/>
          </p:nvSpPr>
          <p:spPr>
            <a:xfrm>
              <a:off x="851126" y="4548368"/>
              <a:ext cx="61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F6A798-75DC-6D45-884D-064C388FBE58}"/>
                </a:ext>
              </a:extLst>
            </p:cNvPr>
            <p:cNvSpPr txBox="1"/>
            <p:nvPr/>
          </p:nvSpPr>
          <p:spPr>
            <a:xfrm>
              <a:off x="861875" y="5354224"/>
              <a:ext cx="61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2EAC75-7635-9649-9F08-CF145D5C5474}"/>
                  </a:ext>
                </a:extLst>
              </p:cNvPr>
              <p:cNvSpPr txBox="1"/>
              <p:nvPr/>
            </p:nvSpPr>
            <p:spPr>
              <a:xfrm>
                <a:off x="2325858" y="3810123"/>
                <a:ext cx="1394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=3∗2=6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2EAC75-7635-9649-9F08-CF145D5C5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858" y="3810123"/>
                <a:ext cx="1394036" cy="276999"/>
              </a:xfrm>
              <a:prstGeom prst="rect">
                <a:avLst/>
              </a:prstGeom>
              <a:blipFill>
                <a:blip r:embed="rId12"/>
                <a:stretch>
                  <a:fillRect l="-1802" r="-270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F9903-EE0B-A74B-A084-272CE713B3B4}"/>
                  </a:ext>
                </a:extLst>
              </p:cNvPr>
              <p:cNvSpPr txBox="1"/>
              <p:nvPr/>
            </p:nvSpPr>
            <p:spPr>
              <a:xfrm>
                <a:off x="4140560" y="4153972"/>
                <a:ext cx="1576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=6+5=11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1F9903-EE0B-A74B-A084-272CE713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60" y="4153972"/>
                <a:ext cx="1576072" cy="276999"/>
              </a:xfrm>
              <a:prstGeom prst="rect">
                <a:avLst/>
              </a:prstGeom>
              <a:blipFill>
                <a:blip r:embed="rId13"/>
                <a:stretch>
                  <a:fillRect l="-800" r="-24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116404-6CD1-A642-926E-EAF8340B075E}"/>
                  </a:ext>
                </a:extLst>
              </p:cNvPr>
              <p:cNvSpPr txBox="1"/>
              <p:nvPr/>
            </p:nvSpPr>
            <p:spPr>
              <a:xfrm>
                <a:off x="6133437" y="4151571"/>
                <a:ext cx="1604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=2∗11=22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116404-6CD1-A642-926E-EAF8340B0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37" y="4151571"/>
                <a:ext cx="1604285" cy="276999"/>
              </a:xfrm>
              <a:prstGeom prst="rect">
                <a:avLst/>
              </a:prstGeom>
              <a:blipFill>
                <a:blip r:embed="rId14"/>
                <a:stretch>
                  <a:fillRect l="-3150" r="-2362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6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31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ED2E-9386-9641-8A61-80F285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22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Input change leads to output change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94C5-CCB1-3640-B97D-F0F89B0A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1510-2D9A-284C-AE6F-BA87B25D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DAA34-4BAA-5240-8F2C-16C057BD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5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909923-A2F3-F54C-B53A-AED89CB0DCC1}"/>
              </a:ext>
            </a:extLst>
          </p:cNvPr>
          <p:cNvGrpSpPr/>
          <p:nvPr/>
        </p:nvGrpSpPr>
        <p:grpSpPr>
          <a:xfrm>
            <a:off x="977020" y="1374494"/>
            <a:ext cx="6890702" cy="1953235"/>
            <a:chOff x="847018" y="3810121"/>
            <a:chExt cx="6890702" cy="195323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283337-7FB3-794D-B0EF-E10BCF68D51E}"/>
                </a:ext>
              </a:extLst>
            </p:cNvPr>
            <p:cNvGrpSpPr/>
            <p:nvPr/>
          </p:nvGrpSpPr>
          <p:grpSpPr>
            <a:xfrm>
              <a:off x="1263112" y="3823181"/>
              <a:ext cx="2294861" cy="1141534"/>
              <a:chOff x="1263112" y="3823181"/>
              <a:chExt cx="2294861" cy="11415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3754A5F-5612-AB49-BE3F-AE8C1CD52A52}"/>
                  </a:ext>
                </a:extLst>
              </p:cNvPr>
              <p:cNvGrpSpPr/>
              <p:nvPr/>
            </p:nvGrpSpPr>
            <p:grpSpPr>
              <a:xfrm>
                <a:off x="2325858" y="4189795"/>
                <a:ext cx="1232115" cy="410705"/>
                <a:chOff x="2084522" y="4076054"/>
                <a:chExt cx="1232115" cy="410705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6020B4-97D4-7646-B3EA-20F5B313AB3B}"/>
                    </a:ext>
                  </a:extLst>
                </p:cNvPr>
                <p:cNvSpPr/>
                <p:nvPr/>
              </p:nvSpPr>
              <p:spPr>
                <a:xfrm>
                  <a:off x="2084522" y="4076054"/>
                  <a:ext cx="1232115" cy="41070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CE9B73B-07F3-084B-B08E-9921A40648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5858" y="4142906"/>
                      <a:ext cx="7514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443B34E-83D3-0944-8088-99635CF2B7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5858" y="4142906"/>
                      <a:ext cx="75148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333" r="-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3BC8EF0-847D-C041-8257-229D971C4B10}"/>
                  </a:ext>
                </a:extLst>
              </p:cNvPr>
              <p:cNvGrpSpPr/>
              <p:nvPr/>
            </p:nvGrpSpPr>
            <p:grpSpPr>
              <a:xfrm>
                <a:off x="1263112" y="3823181"/>
                <a:ext cx="456231" cy="456231"/>
                <a:chOff x="628650" y="3866827"/>
                <a:chExt cx="456231" cy="456231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923EFD1-77C6-4E46-9B08-B5FF5CC98068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976989E9-FEE7-124A-AE19-3FD38FE30F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86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66649F8-CF7B-7E44-8584-8AF06E128D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86782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500" r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39F864D-2A43-A64D-B6D2-19B52E2DA39C}"/>
                  </a:ext>
                </a:extLst>
              </p:cNvPr>
              <p:cNvGrpSpPr/>
              <p:nvPr/>
            </p:nvGrpSpPr>
            <p:grpSpPr>
              <a:xfrm>
                <a:off x="1263112" y="4508484"/>
                <a:ext cx="456231" cy="456231"/>
                <a:chOff x="628650" y="3866827"/>
                <a:chExt cx="456231" cy="456231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E054B0-07C3-2247-8F1C-0CA7F46E9488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B32AFA06-992B-B140-9EF6-725F10645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FF8D020-1877-454B-8C5D-2803CE1534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82999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6667" r="-2666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A8ABA4-3A93-9F46-B94C-B7127E76AA36}"/>
                  </a:ext>
                </a:extLst>
              </p:cNvPr>
              <p:cNvCxnSpPr>
                <a:stCxn id="15" idx="6"/>
                <a:endCxn id="17" idx="1"/>
              </p:cNvCxnSpPr>
              <p:nvPr/>
            </p:nvCxnSpPr>
            <p:spPr>
              <a:xfrm>
                <a:off x="1719343" y="4051297"/>
                <a:ext cx="606515" cy="3438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0A32AEF-FE2F-CC4E-8F02-81DDC887C404}"/>
                  </a:ext>
                </a:extLst>
              </p:cNvPr>
              <p:cNvCxnSpPr>
                <a:cxnSpLocks/>
                <a:stCxn id="13" idx="6"/>
                <a:endCxn id="17" idx="1"/>
              </p:cNvCxnSpPr>
              <p:nvPr/>
            </p:nvCxnSpPr>
            <p:spPr>
              <a:xfrm flipV="1">
                <a:off x="1719343" y="4395148"/>
                <a:ext cx="606515" cy="3414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60F68C-46F7-4946-BCBE-DFF6062480BE}"/>
                </a:ext>
              </a:extLst>
            </p:cNvPr>
            <p:cNvGrpSpPr/>
            <p:nvPr/>
          </p:nvGrpSpPr>
          <p:grpSpPr>
            <a:xfrm>
              <a:off x="1263112" y="4395148"/>
              <a:ext cx="4167034" cy="1368208"/>
              <a:chOff x="1263112" y="4395148"/>
              <a:chExt cx="4167034" cy="136820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B744761-4DD3-784C-B2DA-BE1808E891F6}"/>
                  </a:ext>
                </a:extLst>
              </p:cNvPr>
              <p:cNvGrpSpPr/>
              <p:nvPr/>
            </p:nvGrpSpPr>
            <p:grpSpPr>
              <a:xfrm>
                <a:off x="1263112" y="5307125"/>
                <a:ext cx="456231" cy="456231"/>
                <a:chOff x="628650" y="3866827"/>
                <a:chExt cx="456231" cy="456231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E465DB7-258D-6B42-8942-5F86EE375F60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0F9731DF-6FA6-1F4C-B478-E5210BE6CC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6600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2D4514B-5D61-954E-99E7-8C1F66D02A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66006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4286" r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946001-6BFB-4F45-B5E8-6B9E5AC8854D}"/>
                  </a:ext>
                </a:extLst>
              </p:cNvPr>
              <p:cNvSpPr/>
              <p:nvPr/>
            </p:nvSpPr>
            <p:spPr>
              <a:xfrm>
                <a:off x="4198031" y="4533646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5D5F807-D760-2B41-B6CE-D99B6003718B}"/>
                  </a:ext>
                </a:extLst>
              </p:cNvPr>
              <p:cNvCxnSpPr>
                <a:cxnSpLocks/>
                <a:stCxn id="25" idx="6"/>
                <a:endCxn id="21" idx="1"/>
              </p:cNvCxnSpPr>
              <p:nvPr/>
            </p:nvCxnSpPr>
            <p:spPr>
              <a:xfrm flipV="1">
                <a:off x="1719343" y="4738999"/>
                <a:ext cx="2478688" cy="7962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6EEC9FF-5E6B-7243-B1CE-7429675A166D}"/>
                  </a:ext>
                </a:extLst>
              </p:cNvPr>
              <p:cNvCxnSpPr>
                <a:cxnSpLocks/>
                <a:stCxn id="17" idx="3"/>
                <a:endCxn id="21" idx="1"/>
              </p:cNvCxnSpPr>
              <p:nvPr/>
            </p:nvCxnSpPr>
            <p:spPr>
              <a:xfrm>
                <a:off x="3557973" y="4395148"/>
                <a:ext cx="640058" cy="3438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4C425BE-F046-E246-AB40-B7E8905415EB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219" y="4585521"/>
                    <a:ext cx="10137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B8AD771-AC47-4842-B62F-EF0F0C417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219" y="4585521"/>
                    <a:ext cx="101373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469" r="-1235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DD9D071-43C6-B145-8791-65EF9A1FA4C4}"/>
                </a:ext>
              </a:extLst>
            </p:cNvPr>
            <p:cNvGrpSpPr/>
            <p:nvPr/>
          </p:nvGrpSpPr>
          <p:grpSpPr>
            <a:xfrm>
              <a:off x="5430146" y="4531245"/>
              <a:ext cx="1917019" cy="410705"/>
              <a:chOff x="5430146" y="4531245"/>
              <a:chExt cx="1917019" cy="41070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BB04A5-E0AA-AA48-8114-AD09A8F95E7A}"/>
                  </a:ext>
                </a:extLst>
              </p:cNvPr>
              <p:cNvSpPr/>
              <p:nvPr/>
            </p:nvSpPr>
            <p:spPr>
              <a:xfrm>
                <a:off x="6115050" y="4531245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655B001-305E-1F44-9C8F-E3FA92343A08}"/>
                  </a:ext>
                </a:extLst>
              </p:cNvPr>
              <p:cNvCxnSpPr>
                <a:cxnSpLocks/>
                <a:stCxn id="21" idx="3"/>
                <a:endCxn id="28" idx="1"/>
              </p:cNvCxnSpPr>
              <p:nvPr/>
            </p:nvCxnSpPr>
            <p:spPr>
              <a:xfrm flipV="1">
                <a:off x="5430146" y="4736598"/>
                <a:ext cx="684904" cy="24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D8222AB-7BDC-9540-B808-D4DE2755618D}"/>
                      </a:ext>
                    </a:extLst>
                  </p:cNvPr>
                  <p:cNvSpPr txBox="1"/>
                  <p:nvPr/>
                </p:nvSpPr>
                <p:spPr>
                  <a:xfrm>
                    <a:off x="6377644" y="4598099"/>
                    <a:ext cx="7069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74CC035-5B1F-2141-A4BB-7575CFA77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7644" y="4598099"/>
                    <a:ext cx="70692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772" r="-5263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740905-B949-F744-AF79-3CC68B96152B}"/>
                </a:ext>
              </a:extLst>
            </p:cNvPr>
            <p:cNvGrpSpPr/>
            <p:nvPr/>
          </p:nvGrpSpPr>
          <p:grpSpPr>
            <a:xfrm>
              <a:off x="847018" y="3872896"/>
              <a:ext cx="633821" cy="1850660"/>
              <a:chOff x="847018" y="3872896"/>
              <a:chExt cx="633821" cy="185066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BB2A77-4DEC-6B49-92E6-E541D0D71EF9}"/>
                  </a:ext>
                </a:extLst>
              </p:cNvPr>
              <p:cNvSpPr txBox="1"/>
              <p:nvPr/>
            </p:nvSpPr>
            <p:spPr>
              <a:xfrm>
                <a:off x="847018" y="3872896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CAA8B8-5F9E-0B45-AB5A-EE47B842B34E}"/>
                  </a:ext>
                </a:extLst>
              </p:cNvPr>
              <p:cNvSpPr txBox="1"/>
              <p:nvPr/>
            </p:nvSpPr>
            <p:spPr>
              <a:xfrm>
                <a:off x="851126" y="4548368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6BE7CA-55F9-3C48-B16B-5BA135F39B0B}"/>
                  </a:ext>
                </a:extLst>
              </p:cNvPr>
              <p:cNvSpPr txBox="1"/>
              <p:nvPr/>
            </p:nvSpPr>
            <p:spPr>
              <a:xfrm>
                <a:off x="861875" y="5354224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D18BD3-990B-654D-814B-EF192C59428F}"/>
                    </a:ext>
                  </a:extLst>
                </p:cNvPr>
                <p:cNvSpPr txBox="1"/>
                <p:nvPr/>
              </p:nvSpPr>
              <p:spPr>
                <a:xfrm>
                  <a:off x="2325858" y="3810121"/>
                  <a:ext cx="13940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=3∗2=6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D18BD3-990B-654D-814B-EF192C594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858" y="3810121"/>
                  <a:ext cx="139403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01" r="-270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3F0E727-756A-D544-91CE-BC0D17384FC1}"/>
                    </a:ext>
                  </a:extLst>
                </p:cNvPr>
                <p:cNvSpPr txBox="1"/>
                <p:nvPr/>
              </p:nvSpPr>
              <p:spPr>
                <a:xfrm>
                  <a:off x="4140560" y="4153970"/>
                  <a:ext cx="15760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=6+5=11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3F0E727-756A-D544-91CE-BC0D17384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560" y="4153970"/>
                  <a:ext cx="157607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613" r="-241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6E32B8-8D43-2545-A885-89E9A8B5EB47}"/>
                    </a:ext>
                  </a:extLst>
                </p:cNvPr>
                <p:cNvSpPr txBox="1"/>
                <p:nvPr/>
              </p:nvSpPr>
              <p:spPr>
                <a:xfrm>
                  <a:off x="6133435" y="4151569"/>
                  <a:ext cx="1604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=2∗11=22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6E32B8-8D43-2545-A885-89E9A8B5E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435" y="4151569"/>
                  <a:ext cx="1604285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125" r="-2344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9728B0-6FC5-3F46-9375-14DCD67A8957}"/>
                  </a:ext>
                </a:extLst>
              </p:cNvPr>
              <p:cNvSpPr txBox="1"/>
              <p:nvPr/>
            </p:nvSpPr>
            <p:spPr>
              <a:xfrm>
                <a:off x="881152" y="3557847"/>
                <a:ext cx="5398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much will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change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changes a little bit?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9728B0-6FC5-3F46-9375-14DCD67A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2" y="3557847"/>
                <a:ext cx="5398913" cy="369332"/>
              </a:xfrm>
              <a:prstGeom prst="rect">
                <a:avLst/>
              </a:prstGeom>
              <a:blipFill>
                <a:blip r:embed="rId14"/>
                <a:stretch>
                  <a:fillRect l="-70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A2F041BB-15DE-5740-B263-0D72247CD490}"/>
              </a:ext>
            </a:extLst>
          </p:cNvPr>
          <p:cNvGrpSpPr/>
          <p:nvPr/>
        </p:nvGrpSpPr>
        <p:grpSpPr>
          <a:xfrm>
            <a:off x="995987" y="4183029"/>
            <a:ext cx="6496039" cy="1940175"/>
            <a:chOff x="851126" y="3823181"/>
            <a:chExt cx="6496039" cy="194017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92FE53-C839-CA4B-BB6A-4A20835D6AB4}"/>
                </a:ext>
              </a:extLst>
            </p:cNvPr>
            <p:cNvGrpSpPr/>
            <p:nvPr/>
          </p:nvGrpSpPr>
          <p:grpSpPr>
            <a:xfrm>
              <a:off x="1263112" y="3823181"/>
              <a:ext cx="2294861" cy="1141534"/>
              <a:chOff x="1263112" y="3823181"/>
              <a:chExt cx="2294861" cy="11415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717EF6A-145B-AF48-B8B9-DBA9018031A8}"/>
                  </a:ext>
                </a:extLst>
              </p:cNvPr>
              <p:cNvGrpSpPr/>
              <p:nvPr/>
            </p:nvGrpSpPr>
            <p:grpSpPr>
              <a:xfrm>
                <a:off x="2325858" y="4189795"/>
                <a:ext cx="1232115" cy="410705"/>
                <a:chOff x="2084522" y="4076054"/>
                <a:chExt cx="1232115" cy="41070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5ED5BF3-132E-2346-9069-11ACD4023C8D}"/>
                    </a:ext>
                  </a:extLst>
                </p:cNvPr>
                <p:cNvSpPr/>
                <p:nvPr/>
              </p:nvSpPr>
              <p:spPr>
                <a:xfrm>
                  <a:off x="2084522" y="4076054"/>
                  <a:ext cx="1232115" cy="41070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3481E2BE-B309-3747-A256-7037EA534C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5858" y="4142906"/>
                      <a:ext cx="7514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443B34E-83D3-0944-8088-99635CF2B7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5858" y="4142906"/>
                      <a:ext cx="75148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333" r="-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3C84954-2134-A14F-95DE-7232183A5CE0}"/>
                  </a:ext>
                </a:extLst>
              </p:cNvPr>
              <p:cNvGrpSpPr/>
              <p:nvPr/>
            </p:nvGrpSpPr>
            <p:grpSpPr>
              <a:xfrm>
                <a:off x="1263112" y="3823181"/>
                <a:ext cx="456231" cy="456231"/>
                <a:chOff x="628650" y="3866827"/>
                <a:chExt cx="456231" cy="456231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1519ADF-0205-A841-8A2E-B3C80E815BDD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91C97804-A614-DF4A-B694-57932EF771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86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66649F8-CF7B-7E44-8584-8AF06E128D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86782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500" r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4441E16-E3A4-914C-B365-9C59FA5335B3}"/>
                  </a:ext>
                </a:extLst>
              </p:cNvPr>
              <p:cNvGrpSpPr/>
              <p:nvPr/>
            </p:nvGrpSpPr>
            <p:grpSpPr>
              <a:xfrm>
                <a:off x="1263112" y="4508484"/>
                <a:ext cx="456231" cy="456231"/>
                <a:chOff x="628650" y="3866827"/>
                <a:chExt cx="456231" cy="456231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17C15916-CABD-EE45-8361-E7FAE7ED6051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F97C97D4-35B1-1345-84FE-069F3CC81E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FF8D020-1877-454B-8C5D-2803CE1534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82999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6667" r="-2666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D78BFE2-47C9-8346-8008-59721A5FBB5D}"/>
                  </a:ext>
                </a:extLst>
              </p:cNvPr>
              <p:cNvCxnSpPr>
                <a:stCxn id="68" idx="6"/>
                <a:endCxn id="70" idx="1"/>
              </p:cNvCxnSpPr>
              <p:nvPr/>
            </p:nvCxnSpPr>
            <p:spPr>
              <a:xfrm>
                <a:off x="1719343" y="4051297"/>
                <a:ext cx="606515" cy="3438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4F83E0E-CF9C-174A-AB56-766FD4F98440}"/>
                  </a:ext>
                </a:extLst>
              </p:cNvPr>
              <p:cNvCxnSpPr>
                <a:cxnSpLocks/>
                <a:stCxn id="66" idx="6"/>
                <a:endCxn id="70" idx="1"/>
              </p:cNvCxnSpPr>
              <p:nvPr/>
            </p:nvCxnSpPr>
            <p:spPr>
              <a:xfrm flipV="1">
                <a:off x="1719343" y="4395148"/>
                <a:ext cx="606515" cy="3414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0D2E9E3-1003-4740-8289-B39720B91710}"/>
                </a:ext>
              </a:extLst>
            </p:cNvPr>
            <p:cNvGrpSpPr/>
            <p:nvPr/>
          </p:nvGrpSpPr>
          <p:grpSpPr>
            <a:xfrm>
              <a:off x="1263112" y="4395148"/>
              <a:ext cx="4167034" cy="1368208"/>
              <a:chOff x="1263112" y="4395148"/>
              <a:chExt cx="4167034" cy="136820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3EC9E7C-9BBE-0041-BA47-7610E2B03343}"/>
                  </a:ext>
                </a:extLst>
              </p:cNvPr>
              <p:cNvGrpSpPr/>
              <p:nvPr/>
            </p:nvGrpSpPr>
            <p:grpSpPr>
              <a:xfrm>
                <a:off x="1263112" y="5307125"/>
                <a:ext cx="456231" cy="456231"/>
                <a:chOff x="628650" y="3866827"/>
                <a:chExt cx="456231" cy="45623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EFF9BD0-BB13-FB4B-88ED-7CFA91885D9E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71338D8D-D823-864F-8355-0D130D0591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6600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2D4514B-5D61-954E-99E7-8C1F66D02A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66006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4286" r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3E5CDB8-4BD6-924D-91D4-54429F359DF7}"/>
                  </a:ext>
                </a:extLst>
              </p:cNvPr>
              <p:cNvSpPr/>
              <p:nvPr/>
            </p:nvSpPr>
            <p:spPr>
              <a:xfrm>
                <a:off x="4198031" y="4533646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71071E9-C04E-894E-B7C2-582E49319A0C}"/>
                  </a:ext>
                </a:extLst>
              </p:cNvPr>
              <p:cNvCxnSpPr>
                <a:cxnSpLocks/>
                <a:stCxn id="59" idx="6"/>
                <a:endCxn id="55" idx="1"/>
              </p:cNvCxnSpPr>
              <p:nvPr/>
            </p:nvCxnSpPr>
            <p:spPr>
              <a:xfrm flipV="1">
                <a:off x="1719343" y="4738999"/>
                <a:ext cx="2478688" cy="7962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52A546F-10BA-874E-B0CD-EAB995779920}"/>
                  </a:ext>
                </a:extLst>
              </p:cNvPr>
              <p:cNvCxnSpPr>
                <a:cxnSpLocks/>
                <a:stCxn id="70" idx="3"/>
                <a:endCxn id="55" idx="1"/>
              </p:cNvCxnSpPr>
              <p:nvPr/>
            </p:nvCxnSpPr>
            <p:spPr>
              <a:xfrm>
                <a:off x="3557973" y="4395148"/>
                <a:ext cx="640058" cy="3438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A3FB023-9666-8342-ADAB-D49698571D8C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219" y="4585521"/>
                    <a:ext cx="10137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B8AD771-AC47-4842-B62F-EF0F0C417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219" y="4585521"/>
                    <a:ext cx="101373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469" r="-1235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DED119-26E6-7049-8A72-234553870FB9}"/>
                </a:ext>
              </a:extLst>
            </p:cNvPr>
            <p:cNvGrpSpPr/>
            <p:nvPr/>
          </p:nvGrpSpPr>
          <p:grpSpPr>
            <a:xfrm>
              <a:off x="5430146" y="4531245"/>
              <a:ext cx="1917019" cy="410705"/>
              <a:chOff x="5430146" y="4531245"/>
              <a:chExt cx="1917019" cy="41070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9D99E74-0385-6A47-AB73-76280A6F66C5}"/>
                  </a:ext>
                </a:extLst>
              </p:cNvPr>
              <p:cNvSpPr/>
              <p:nvPr/>
            </p:nvSpPr>
            <p:spPr>
              <a:xfrm>
                <a:off x="6115050" y="4531245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47D5029-E53E-6E4B-ACAA-203A52052DC0}"/>
                  </a:ext>
                </a:extLst>
              </p:cNvPr>
              <p:cNvCxnSpPr>
                <a:cxnSpLocks/>
                <a:stCxn id="55" idx="3"/>
                <a:endCxn id="51" idx="1"/>
              </p:cNvCxnSpPr>
              <p:nvPr/>
            </p:nvCxnSpPr>
            <p:spPr>
              <a:xfrm flipV="1">
                <a:off x="5430146" y="4736598"/>
                <a:ext cx="684904" cy="24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CA5ACF25-576C-CF46-944C-E6EFD68AE6F2}"/>
                      </a:ext>
                    </a:extLst>
                  </p:cNvPr>
                  <p:cNvSpPr txBox="1"/>
                  <p:nvPr/>
                </p:nvSpPr>
                <p:spPr>
                  <a:xfrm>
                    <a:off x="6377644" y="4598099"/>
                    <a:ext cx="7069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74CC035-5B1F-2141-A4BB-7575CFA77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7644" y="4598099"/>
                    <a:ext cx="70692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772" r="-5263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0F63C1-3A6B-1F42-B119-3945E393F94B}"/>
                </a:ext>
              </a:extLst>
            </p:cNvPr>
            <p:cNvGrpSpPr/>
            <p:nvPr/>
          </p:nvGrpSpPr>
          <p:grpSpPr>
            <a:xfrm>
              <a:off x="851126" y="4548368"/>
              <a:ext cx="629713" cy="1175188"/>
              <a:chOff x="851126" y="4548368"/>
              <a:chExt cx="629713" cy="117518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24E4478-C275-D04D-9E3F-32ED32F3FB55}"/>
                  </a:ext>
                </a:extLst>
              </p:cNvPr>
              <p:cNvSpPr txBox="1"/>
              <p:nvPr/>
            </p:nvSpPr>
            <p:spPr>
              <a:xfrm>
                <a:off x="851126" y="4548368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500DE0A-3E23-0445-94B2-244E23EE089B}"/>
                  </a:ext>
                </a:extLst>
              </p:cNvPr>
              <p:cNvSpPr txBox="1"/>
              <p:nvPr/>
            </p:nvSpPr>
            <p:spPr>
              <a:xfrm>
                <a:off x="861875" y="5354224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19D1137-DF83-774F-8012-CFFA20427C98}"/>
              </a:ext>
            </a:extLst>
          </p:cNvPr>
          <p:cNvSpPr txBox="1"/>
          <p:nvPr/>
        </p:nvSpPr>
        <p:spPr>
          <a:xfrm>
            <a:off x="828435" y="4226475"/>
            <a:ext cx="61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DD82CB-8A76-C645-A0D7-AF7B690D736C}"/>
                  </a:ext>
                </a:extLst>
              </p:cNvPr>
              <p:cNvSpPr txBox="1"/>
              <p:nvPr/>
            </p:nvSpPr>
            <p:spPr>
              <a:xfrm>
                <a:off x="2373956" y="4209474"/>
                <a:ext cx="1746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=3.1∗2=6.2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DD82CB-8A76-C645-A0D7-AF7B690D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56" y="4209474"/>
                <a:ext cx="1746697" cy="276999"/>
              </a:xfrm>
              <a:prstGeom prst="rect">
                <a:avLst/>
              </a:prstGeom>
              <a:blipFill>
                <a:blip r:embed="rId15"/>
                <a:stretch>
                  <a:fillRect l="-1449" r="-217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B8A189-9B3B-2043-949B-B4AAF6E97B71}"/>
                  </a:ext>
                </a:extLst>
              </p:cNvPr>
              <p:cNvSpPr txBox="1"/>
              <p:nvPr/>
            </p:nvSpPr>
            <p:spPr>
              <a:xfrm>
                <a:off x="4094233" y="4511417"/>
                <a:ext cx="1928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=6.2+5=11.2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B8A189-9B3B-2043-949B-B4AAF6E9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33" y="4511417"/>
                <a:ext cx="1928733" cy="276999"/>
              </a:xfrm>
              <a:prstGeom prst="rect">
                <a:avLst/>
              </a:prstGeom>
              <a:blipFill>
                <a:blip r:embed="rId16"/>
                <a:stretch>
                  <a:fillRect l="-654" r="-19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6F299C-3C22-D04F-A1EF-793EB1D67B2F}"/>
                  </a:ext>
                </a:extLst>
              </p:cNvPr>
              <p:cNvSpPr txBox="1"/>
              <p:nvPr/>
            </p:nvSpPr>
            <p:spPr>
              <a:xfrm>
                <a:off x="6278294" y="4511417"/>
                <a:ext cx="1956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=2∗11.2=22.4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6F299C-3C22-D04F-A1EF-793EB1D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94" y="4511417"/>
                <a:ext cx="1956946" cy="276999"/>
              </a:xfrm>
              <a:prstGeom prst="rect">
                <a:avLst/>
              </a:prstGeom>
              <a:blipFill>
                <a:blip r:embed="rId17"/>
                <a:stretch>
                  <a:fillRect l="-2581" r="-193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B915E90D-81A4-7B40-8637-8C6A86FF66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18DCEB7-BF34-4D43-A2BD-E0F6F8CDE3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48150"/>
                <a:ext cx="7886700" cy="822234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Derivative of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𝐽</m:t>
                    </m:r>
                  </m:oMath>
                </a14:m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:r>
                  <a:rPr lang="en-US" sz="36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w.r.t</a:t>
                </a:r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𝑎</m:t>
                    </m:r>
                  </m:oMath>
                </a14:m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18DCEB7-BF34-4D43-A2BD-E0F6F8CDE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48150"/>
                <a:ext cx="7886700" cy="822234"/>
              </a:xfrm>
              <a:blipFill>
                <a:blip r:embed="rId2"/>
                <a:stretch>
                  <a:fillRect l="-2251" t="-3125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8E44-F822-0143-8E43-37244924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61D7-EA44-B645-B777-3B4C01B0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33354-4513-A548-84AA-0A7FDF3F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C34B0-0C3F-3749-BC61-327623AE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BCE7FA8-C737-FD4A-AAF8-E33164CBBD6B}"/>
              </a:ext>
            </a:extLst>
          </p:cNvPr>
          <p:cNvGrpSpPr/>
          <p:nvPr/>
        </p:nvGrpSpPr>
        <p:grpSpPr>
          <a:xfrm>
            <a:off x="717842" y="1140566"/>
            <a:ext cx="7406805" cy="1940175"/>
            <a:chOff x="828435" y="4183027"/>
            <a:chExt cx="7406805" cy="19401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BBFC588-8B73-C042-BB45-D366E2DAB199}"/>
                </a:ext>
              </a:extLst>
            </p:cNvPr>
            <p:cNvGrpSpPr/>
            <p:nvPr/>
          </p:nvGrpSpPr>
          <p:grpSpPr>
            <a:xfrm>
              <a:off x="995985" y="4183027"/>
              <a:ext cx="6496039" cy="1940175"/>
              <a:chOff x="851126" y="3823181"/>
              <a:chExt cx="6496039" cy="19401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AB476EE-0D4E-104A-B91C-FB7AB4FDE759}"/>
                  </a:ext>
                </a:extLst>
              </p:cNvPr>
              <p:cNvGrpSpPr/>
              <p:nvPr/>
            </p:nvGrpSpPr>
            <p:grpSpPr>
              <a:xfrm>
                <a:off x="1263112" y="3823181"/>
                <a:ext cx="2294861" cy="1141534"/>
                <a:chOff x="1263112" y="3823181"/>
                <a:chExt cx="2294861" cy="114153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3093D99-EDE8-3C4F-BB6C-29304BD09457}"/>
                    </a:ext>
                  </a:extLst>
                </p:cNvPr>
                <p:cNvGrpSpPr/>
                <p:nvPr/>
              </p:nvGrpSpPr>
              <p:grpSpPr>
                <a:xfrm>
                  <a:off x="2325858" y="4189795"/>
                  <a:ext cx="1232115" cy="410705"/>
                  <a:chOff x="2084522" y="4076054"/>
                  <a:chExt cx="1232115" cy="410705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85B6300-8555-F448-A33B-613E71CD5240}"/>
                      </a:ext>
                    </a:extLst>
                  </p:cNvPr>
                  <p:cNvSpPr/>
                  <p:nvPr/>
                </p:nvSpPr>
                <p:spPr>
                  <a:xfrm>
                    <a:off x="2084522" y="4076054"/>
                    <a:ext cx="1232115" cy="41070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3740D9F7-40B2-3547-A92D-F36838C789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5858" y="4142906"/>
                        <a:ext cx="75148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9443B34E-83D3-0944-8088-99635CF2B7A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5858" y="4142906"/>
                        <a:ext cx="751488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333" r="-6667" b="-869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876A24B-8DC9-3F4C-97B9-835730F32169}"/>
                    </a:ext>
                  </a:extLst>
                </p:cNvPr>
                <p:cNvGrpSpPr/>
                <p:nvPr/>
              </p:nvGrpSpPr>
              <p:grpSpPr>
                <a:xfrm>
                  <a:off x="1263112" y="3823181"/>
                  <a:ext cx="456231" cy="456231"/>
                  <a:chOff x="628650" y="3866827"/>
                  <a:chExt cx="456231" cy="45623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E064869-62F8-394C-A7ED-0970FFE5D2D7}"/>
                      </a:ext>
                    </a:extLst>
                  </p:cNvPr>
                  <p:cNvSpPr/>
                  <p:nvPr/>
                </p:nvSpPr>
                <p:spPr>
                  <a:xfrm>
                    <a:off x="628650" y="3866827"/>
                    <a:ext cx="456231" cy="45623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0351322A-3E11-6044-B89A-21168249F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374" y="3956442"/>
                        <a:ext cx="18678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C66649F8-CF7B-7E44-8584-8AF06E128DF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3374" y="3956442"/>
                        <a:ext cx="186782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2500" r="-62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6E38FA3-7BC8-B246-A89E-C0DC892F1D75}"/>
                    </a:ext>
                  </a:extLst>
                </p:cNvPr>
                <p:cNvGrpSpPr/>
                <p:nvPr/>
              </p:nvGrpSpPr>
              <p:grpSpPr>
                <a:xfrm>
                  <a:off x="1263112" y="4508484"/>
                  <a:ext cx="456231" cy="456231"/>
                  <a:chOff x="628650" y="3866827"/>
                  <a:chExt cx="456231" cy="456231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DE93B1C-54D5-7B47-A4FC-379988F77F17}"/>
                      </a:ext>
                    </a:extLst>
                  </p:cNvPr>
                  <p:cNvSpPr/>
                  <p:nvPr/>
                </p:nvSpPr>
                <p:spPr>
                  <a:xfrm>
                    <a:off x="628650" y="3866827"/>
                    <a:ext cx="456231" cy="45623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1BEC157-6D85-AE4D-9180-D1FC625293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374" y="3956442"/>
                        <a:ext cx="18299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AFF8D020-1877-454B-8C5D-2803CE15344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3374" y="3956442"/>
                        <a:ext cx="182999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6667" r="-26667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5CC8EEC-1361-6E42-B926-1B4F13EAB32C}"/>
                    </a:ext>
                  </a:extLst>
                </p:cNvPr>
                <p:cNvCxnSpPr>
                  <a:stCxn id="33" idx="6"/>
                  <a:endCxn id="35" idx="1"/>
                </p:cNvCxnSpPr>
                <p:nvPr/>
              </p:nvCxnSpPr>
              <p:spPr>
                <a:xfrm>
                  <a:off x="1719343" y="4051297"/>
                  <a:ext cx="606515" cy="3438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8222909-F3EB-AD49-8F78-3D01ACD307FF}"/>
                    </a:ext>
                  </a:extLst>
                </p:cNvPr>
                <p:cNvCxnSpPr>
                  <a:cxnSpLocks/>
                  <a:stCxn id="31" idx="6"/>
                  <a:endCxn id="35" idx="1"/>
                </p:cNvCxnSpPr>
                <p:nvPr/>
              </p:nvCxnSpPr>
              <p:spPr>
                <a:xfrm flipV="1">
                  <a:off x="1719343" y="4395148"/>
                  <a:ext cx="606515" cy="34145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2472757-55A8-6641-B909-5CBF2AA73136}"/>
                  </a:ext>
                </a:extLst>
              </p:cNvPr>
              <p:cNvGrpSpPr/>
              <p:nvPr/>
            </p:nvGrpSpPr>
            <p:grpSpPr>
              <a:xfrm>
                <a:off x="1263112" y="4395148"/>
                <a:ext cx="4167034" cy="1368208"/>
                <a:chOff x="1263112" y="4395148"/>
                <a:chExt cx="4167034" cy="136820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62027D6-CB27-2A4F-9FFE-64B50B793650}"/>
                    </a:ext>
                  </a:extLst>
                </p:cNvPr>
                <p:cNvGrpSpPr/>
                <p:nvPr/>
              </p:nvGrpSpPr>
              <p:grpSpPr>
                <a:xfrm>
                  <a:off x="1263112" y="5307125"/>
                  <a:ext cx="456231" cy="456231"/>
                  <a:chOff x="628650" y="3866827"/>
                  <a:chExt cx="456231" cy="456231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454E942B-DD9E-C742-AAEB-2390F326CF19}"/>
                      </a:ext>
                    </a:extLst>
                  </p:cNvPr>
                  <p:cNvSpPr/>
                  <p:nvPr/>
                </p:nvSpPr>
                <p:spPr>
                  <a:xfrm>
                    <a:off x="628650" y="3866827"/>
                    <a:ext cx="456231" cy="45623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A9C6A9F-541F-C84A-B5F5-488527624D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374" y="3956442"/>
                        <a:ext cx="16600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2D4514B-5D61-954E-99E7-8C1F66D02A4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3374" y="3956442"/>
                        <a:ext cx="166006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4286" r="-1428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A202B85-1FCD-CC41-AD6E-6463B633DACB}"/>
                    </a:ext>
                  </a:extLst>
                </p:cNvPr>
                <p:cNvSpPr/>
                <p:nvPr/>
              </p:nvSpPr>
              <p:spPr>
                <a:xfrm>
                  <a:off x="4198031" y="4533646"/>
                  <a:ext cx="1232115" cy="41070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73A6809-6C32-6C4C-A8FF-B4C3FF231446}"/>
                    </a:ext>
                  </a:extLst>
                </p:cNvPr>
                <p:cNvCxnSpPr>
                  <a:cxnSpLocks/>
                  <a:stCxn id="24" idx="6"/>
                  <a:endCxn id="20" idx="1"/>
                </p:cNvCxnSpPr>
                <p:nvPr/>
              </p:nvCxnSpPr>
              <p:spPr>
                <a:xfrm flipV="1">
                  <a:off x="1719343" y="4738999"/>
                  <a:ext cx="2478688" cy="79624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83B8EB89-16BE-DD4A-AEC2-A3AB83C54D0C}"/>
                    </a:ext>
                  </a:extLst>
                </p:cNvPr>
                <p:cNvCxnSpPr>
                  <a:cxnSpLocks/>
                  <a:stCxn id="35" idx="3"/>
                  <a:endCxn id="20" idx="1"/>
                </p:cNvCxnSpPr>
                <p:nvPr/>
              </p:nvCxnSpPr>
              <p:spPr>
                <a:xfrm>
                  <a:off x="3557973" y="4395148"/>
                  <a:ext cx="640058" cy="3438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60DF6120-DD82-244F-9CAC-376CA2A8FC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7219" y="4585521"/>
                      <a:ext cx="10137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B8AD771-AC47-4842-B62F-EF0F0C4178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7219" y="4585521"/>
                      <a:ext cx="1013739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469" r="-1235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A6E9083-DCAA-3D47-9224-8E2933696C3C}"/>
                  </a:ext>
                </a:extLst>
              </p:cNvPr>
              <p:cNvGrpSpPr/>
              <p:nvPr/>
            </p:nvGrpSpPr>
            <p:grpSpPr>
              <a:xfrm>
                <a:off x="5430146" y="4531245"/>
                <a:ext cx="1917019" cy="410705"/>
                <a:chOff x="5430146" y="4531245"/>
                <a:chExt cx="1917019" cy="41070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D72D974-A989-B248-8E5C-E253462107F3}"/>
                    </a:ext>
                  </a:extLst>
                </p:cNvPr>
                <p:cNvSpPr/>
                <p:nvPr/>
              </p:nvSpPr>
              <p:spPr>
                <a:xfrm>
                  <a:off x="6115050" y="4531245"/>
                  <a:ext cx="1232115" cy="41070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F3B2A2E7-0956-D048-BBF1-0AAD833EF875}"/>
                    </a:ext>
                  </a:extLst>
                </p:cNvPr>
                <p:cNvCxnSpPr>
                  <a:cxnSpLocks/>
                  <a:stCxn id="20" idx="3"/>
                  <a:endCxn id="16" idx="1"/>
                </p:cNvCxnSpPr>
                <p:nvPr/>
              </p:nvCxnSpPr>
              <p:spPr>
                <a:xfrm flipV="1">
                  <a:off x="5430146" y="4736598"/>
                  <a:ext cx="684904" cy="240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4D8D3BB7-2C7E-A648-B0DE-E8D289CFFB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644" y="4598099"/>
                      <a:ext cx="7069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174CC035-5B1F-2141-A4BB-7575CFA771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77644" y="4598099"/>
                      <a:ext cx="706925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772" r="-5263" b="-217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F553367-303F-CA46-B491-A66E8D3D065B}"/>
                  </a:ext>
                </a:extLst>
              </p:cNvPr>
              <p:cNvGrpSpPr/>
              <p:nvPr/>
            </p:nvGrpSpPr>
            <p:grpSpPr>
              <a:xfrm>
                <a:off x="851126" y="4548368"/>
                <a:ext cx="629713" cy="1175188"/>
                <a:chOff x="851126" y="4548368"/>
                <a:chExt cx="629713" cy="1175188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AE4D1C-18A7-014C-8CA7-5AB6DB7590C8}"/>
                    </a:ext>
                  </a:extLst>
                </p:cNvPr>
                <p:cNvSpPr txBox="1"/>
                <p:nvPr/>
              </p:nvSpPr>
              <p:spPr>
                <a:xfrm>
                  <a:off x="851126" y="4548368"/>
                  <a:ext cx="618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77CBB62-63E8-AD49-BF19-D54A92BB1905}"/>
                    </a:ext>
                  </a:extLst>
                </p:cNvPr>
                <p:cNvSpPr txBox="1"/>
                <p:nvPr/>
              </p:nvSpPr>
              <p:spPr>
                <a:xfrm>
                  <a:off x="861875" y="5354224"/>
                  <a:ext cx="618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5</a:t>
                  </a: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B01930-239B-C142-80A3-ACF5C7B48036}"/>
                </a:ext>
              </a:extLst>
            </p:cNvPr>
            <p:cNvSpPr txBox="1"/>
            <p:nvPr/>
          </p:nvSpPr>
          <p:spPr>
            <a:xfrm>
              <a:off x="828435" y="4226475"/>
              <a:ext cx="61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3.1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F0B10B2-FF3E-A345-8D40-15124BA9BF2E}"/>
                    </a:ext>
                  </a:extLst>
                </p:cNvPr>
                <p:cNvSpPr txBox="1"/>
                <p:nvPr/>
              </p:nvSpPr>
              <p:spPr>
                <a:xfrm>
                  <a:off x="2373954" y="4209472"/>
                  <a:ext cx="17466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=3.1∗2=6.2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F0B10B2-FF3E-A345-8D40-15124BA9B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954" y="4209472"/>
                  <a:ext cx="174669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19" r="-215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E51E3D-25AA-2B41-9898-587B2B8C4A1F}"/>
                    </a:ext>
                  </a:extLst>
                </p:cNvPr>
                <p:cNvSpPr txBox="1"/>
                <p:nvPr/>
              </p:nvSpPr>
              <p:spPr>
                <a:xfrm>
                  <a:off x="4094231" y="4511415"/>
                  <a:ext cx="19287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=6.2+5=11.2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E51E3D-25AA-2B41-9898-587B2B8C4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231" y="4511415"/>
                  <a:ext cx="192873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7" r="-1307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606C0D5-B887-E84C-8AE3-54E02370599F}"/>
                    </a:ext>
                  </a:extLst>
                </p:cNvPr>
                <p:cNvSpPr txBox="1"/>
                <p:nvPr/>
              </p:nvSpPr>
              <p:spPr>
                <a:xfrm>
                  <a:off x="6278294" y="4511415"/>
                  <a:ext cx="1956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=2∗11.2=22.4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606C0D5-B887-E84C-8AE3-54E023705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294" y="4511415"/>
                  <a:ext cx="195694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226" r="-193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8BF1F5-AA58-CE4D-AD29-DF803C9524F4}"/>
                  </a:ext>
                </a:extLst>
              </p:cNvPr>
              <p:cNvSpPr txBox="1"/>
              <p:nvPr/>
            </p:nvSpPr>
            <p:spPr>
              <a:xfrm>
                <a:off x="896139" y="3271148"/>
                <a:ext cx="201100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22.4−22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3.1−3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8BF1F5-AA58-CE4D-AD29-DF803C95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39" y="3271148"/>
                <a:ext cx="2011000" cy="526683"/>
              </a:xfrm>
              <a:prstGeom prst="rect">
                <a:avLst/>
              </a:prstGeom>
              <a:blipFill>
                <a:blip r:embed="rId14"/>
                <a:stretch>
                  <a:fillRect l="-2516" t="-4762" r="-188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7B9988-B0E0-3D4A-8F52-0EBBE2413B4F}"/>
                  </a:ext>
                </a:extLst>
              </p:cNvPr>
              <p:cNvSpPr txBox="1"/>
              <p:nvPr/>
            </p:nvSpPr>
            <p:spPr>
              <a:xfrm>
                <a:off x="3352948" y="3349821"/>
                <a:ext cx="4447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will change by 4 units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changes by 1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7B9988-B0E0-3D4A-8F52-0EBBE2413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948" y="3349821"/>
                <a:ext cx="4447309" cy="369332"/>
              </a:xfrm>
              <a:prstGeom prst="rect">
                <a:avLst/>
              </a:prstGeom>
              <a:blipFill>
                <a:blip r:embed="rId15"/>
                <a:stretch>
                  <a:fillRect l="-286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0C062DD-4D8B-B04C-A930-8AC9E58F7171}"/>
              </a:ext>
            </a:extLst>
          </p:cNvPr>
          <p:cNvSpPr txBox="1"/>
          <p:nvPr/>
        </p:nvSpPr>
        <p:spPr>
          <a:xfrm>
            <a:off x="628652" y="4049329"/>
            <a:ext cx="483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going Backward step by step: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7D6404-5835-3640-8293-533C2FCE2DA4}"/>
              </a:ext>
            </a:extLst>
          </p:cNvPr>
          <p:cNvSpPr/>
          <p:nvPr/>
        </p:nvSpPr>
        <p:spPr>
          <a:xfrm>
            <a:off x="2154170" y="1037727"/>
            <a:ext cx="1661322" cy="1016254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737070-27FA-1440-A3C0-96A734F76169}"/>
              </a:ext>
            </a:extLst>
          </p:cNvPr>
          <p:cNvGrpSpPr/>
          <p:nvPr/>
        </p:nvGrpSpPr>
        <p:grpSpPr>
          <a:xfrm>
            <a:off x="897880" y="4512874"/>
            <a:ext cx="1788170" cy="742172"/>
            <a:chOff x="897880" y="4722555"/>
            <a:chExt cx="1788170" cy="742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7A02C96-90F0-CD40-8CF0-0C188AC84CE8}"/>
                    </a:ext>
                  </a:extLst>
                </p:cNvPr>
                <p:cNvSpPr txBox="1"/>
                <p:nvPr/>
              </p:nvSpPr>
              <p:spPr>
                <a:xfrm>
                  <a:off x="926529" y="4825590"/>
                  <a:ext cx="1759521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6.2−6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3.1−3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7A02C96-90F0-CD40-8CF0-0C188AC84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9" y="4825590"/>
                  <a:ext cx="1759521" cy="526683"/>
                </a:xfrm>
                <a:prstGeom prst="rect">
                  <a:avLst/>
                </a:prstGeom>
                <a:blipFill>
                  <a:blip r:embed="rId16"/>
                  <a:stretch>
                    <a:fillRect l="-2143" r="-2143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FCC011A-9B6C-0A46-AD42-7531B2AF86F5}"/>
                </a:ext>
              </a:extLst>
            </p:cNvPr>
            <p:cNvSpPr/>
            <p:nvPr/>
          </p:nvSpPr>
          <p:spPr>
            <a:xfrm>
              <a:off x="897880" y="4722555"/>
              <a:ext cx="1788170" cy="742172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073B902-AA82-EC48-8DCE-96C48DE280F6}"/>
              </a:ext>
            </a:extLst>
          </p:cNvPr>
          <p:cNvSpPr/>
          <p:nvPr/>
        </p:nvSpPr>
        <p:spPr>
          <a:xfrm>
            <a:off x="4010056" y="1507180"/>
            <a:ext cx="1659224" cy="920133"/>
          </a:xfrm>
          <a:prstGeom prst="rect">
            <a:avLst/>
          </a:prstGeom>
          <a:noFill/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0DDEAA-841A-6841-85DC-8DA0508CC2AA}"/>
              </a:ext>
            </a:extLst>
          </p:cNvPr>
          <p:cNvGrpSpPr/>
          <p:nvPr/>
        </p:nvGrpSpPr>
        <p:grpSpPr>
          <a:xfrm>
            <a:off x="3115971" y="4512874"/>
            <a:ext cx="2044650" cy="742172"/>
            <a:chOff x="897880" y="4722555"/>
            <a:chExt cx="2044650" cy="742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9EF328D-6114-4A4E-8939-CAEC7CDC3143}"/>
                    </a:ext>
                  </a:extLst>
                </p:cNvPr>
                <p:cNvSpPr txBox="1"/>
                <p:nvPr/>
              </p:nvSpPr>
              <p:spPr>
                <a:xfrm>
                  <a:off x="926529" y="4825590"/>
                  <a:ext cx="2016001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11.2−11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6.2−6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9EF328D-6114-4A4E-8939-CAEC7CDC3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9" y="4825590"/>
                  <a:ext cx="2016001" cy="526683"/>
                </a:xfrm>
                <a:prstGeom prst="rect">
                  <a:avLst/>
                </a:prstGeom>
                <a:blipFill>
                  <a:blip r:embed="rId17"/>
                  <a:stretch>
                    <a:fillRect l="-2516" r="-1887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6362AE8-771E-4247-A681-F803017982EE}"/>
                </a:ext>
              </a:extLst>
            </p:cNvPr>
            <p:cNvSpPr/>
            <p:nvPr/>
          </p:nvSpPr>
          <p:spPr>
            <a:xfrm>
              <a:off x="897880" y="4722555"/>
              <a:ext cx="2044650" cy="7421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DA9226B-C29D-1B4F-B2F1-D1B36D28A2AB}"/>
              </a:ext>
            </a:extLst>
          </p:cNvPr>
          <p:cNvSpPr/>
          <p:nvPr/>
        </p:nvSpPr>
        <p:spPr>
          <a:xfrm>
            <a:off x="6014714" y="1499890"/>
            <a:ext cx="1547591" cy="920133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DC0A17A-2A0B-A948-BB44-1882E22C42BA}"/>
              </a:ext>
            </a:extLst>
          </p:cNvPr>
          <p:cNvGrpSpPr/>
          <p:nvPr/>
        </p:nvGrpSpPr>
        <p:grpSpPr>
          <a:xfrm>
            <a:off x="5601803" y="4512874"/>
            <a:ext cx="2044650" cy="742172"/>
            <a:chOff x="897880" y="4722555"/>
            <a:chExt cx="2044650" cy="742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984351A-0777-C543-80CF-35725E619BE6}"/>
                    </a:ext>
                  </a:extLst>
                </p:cNvPr>
                <p:cNvSpPr txBox="1"/>
                <p:nvPr/>
              </p:nvSpPr>
              <p:spPr>
                <a:xfrm>
                  <a:off x="926529" y="4825590"/>
                  <a:ext cx="2008883" cy="526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22.4−22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11.2−11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984351A-0777-C543-80CF-35725E619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9" y="4825590"/>
                  <a:ext cx="2008883" cy="526811"/>
                </a:xfrm>
                <a:prstGeom prst="rect">
                  <a:avLst/>
                </a:prstGeom>
                <a:blipFill>
                  <a:blip r:embed="rId18"/>
                  <a:stretch>
                    <a:fillRect l="-1875" r="-1250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CDD38D8-DE8D-6745-AE9F-096800DC0086}"/>
                </a:ext>
              </a:extLst>
            </p:cNvPr>
            <p:cNvSpPr/>
            <p:nvPr/>
          </p:nvSpPr>
          <p:spPr>
            <a:xfrm>
              <a:off x="897880" y="4722555"/>
              <a:ext cx="2044650" cy="74217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C163576-269F-9F44-B139-D22CAC0D3127}"/>
              </a:ext>
            </a:extLst>
          </p:cNvPr>
          <p:cNvSpPr txBox="1"/>
          <p:nvPr/>
        </p:nvSpPr>
        <p:spPr>
          <a:xfrm>
            <a:off x="628650" y="5516192"/>
            <a:ext cx="184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chain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771CD2-FBC0-E949-A41D-D7B5552DC488}"/>
                  </a:ext>
                </a:extLst>
              </p:cNvPr>
              <p:cNvSpPr/>
              <p:nvPr/>
            </p:nvSpPr>
            <p:spPr>
              <a:xfrm>
                <a:off x="2688984" y="5523050"/>
                <a:ext cx="3217547" cy="619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=2∗1∗2=4=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771CD2-FBC0-E949-A41D-D7B5552DC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984" y="5523050"/>
                <a:ext cx="3217547" cy="619144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E383DD-9EBD-2D44-9EA0-FCD370D8B064}"/>
              </a:ext>
            </a:extLst>
          </p:cNvPr>
          <p:cNvCxnSpPr/>
          <p:nvPr/>
        </p:nvCxnSpPr>
        <p:spPr>
          <a:xfrm flipH="1">
            <a:off x="5464410" y="2179903"/>
            <a:ext cx="65064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CBAA6A-687D-2641-9076-DC033B16262C}"/>
              </a:ext>
            </a:extLst>
          </p:cNvPr>
          <p:cNvCxnSpPr>
            <a:cxnSpLocks/>
          </p:cNvCxnSpPr>
          <p:nvPr/>
        </p:nvCxnSpPr>
        <p:spPr>
          <a:xfrm flipH="1" flipV="1">
            <a:off x="3592237" y="1847308"/>
            <a:ext cx="640058" cy="3325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36C56B-8A21-B54E-98F8-C9A204C0CB5C}"/>
              </a:ext>
            </a:extLst>
          </p:cNvPr>
          <p:cNvCxnSpPr>
            <a:cxnSpLocks/>
          </p:cNvCxnSpPr>
          <p:nvPr/>
        </p:nvCxnSpPr>
        <p:spPr>
          <a:xfrm flipH="1" flipV="1">
            <a:off x="1735267" y="1513939"/>
            <a:ext cx="597876" cy="3283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5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 animBg="1"/>
      <p:bldP spid="49" grpId="0" animBg="1"/>
      <p:bldP spid="53" grpId="0" animBg="1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A4CC0C-221B-2A46-986E-443B49E8E0F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48150"/>
                <a:ext cx="7886700" cy="822234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Derivative of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𝐽</m:t>
                    </m:r>
                  </m:oMath>
                </a14:m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:r>
                  <a:rPr lang="en-US" sz="36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w.r.t</a:t>
                </a:r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all inputs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A4CC0C-221B-2A46-986E-443B49E8E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48150"/>
                <a:ext cx="7886700" cy="822234"/>
              </a:xfrm>
              <a:blipFill>
                <a:blip r:embed="rId2"/>
                <a:stretch>
                  <a:fillRect l="-2251" t="-3125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2BB6-D3A3-A848-B5E3-2B63E939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9A8C-F7E8-5A44-BB4D-F94103DE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AC1C3-9140-0B4D-ADD3-F8AF5D36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97A87-EE52-9B4F-ACE0-74D2382A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F0E8B3-F10C-6341-AF51-4271A9CFCC0C}"/>
              </a:ext>
            </a:extLst>
          </p:cNvPr>
          <p:cNvGrpSpPr/>
          <p:nvPr/>
        </p:nvGrpSpPr>
        <p:grpSpPr>
          <a:xfrm>
            <a:off x="1004300" y="970386"/>
            <a:ext cx="6496039" cy="1940175"/>
            <a:chOff x="851126" y="3823181"/>
            <a:chExt cx="6496039" cy="19401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27C668-412A-0948-ADD5-D08C2C15EA18}"/>
                </a:ext>
              </a:extLst>
            </p:cNvPr>
            <p:cNvGrpSpPr/>
            <p:nvPr/>
          </p:nvGrpSpPr>
          <p:grpSpPr>
            <a:xfrm>
              <a:off x="1263112" y="3823181"/>
              <a:ext cx="2294861" cy="1141534"/>
              <a:chOff x="1263112" y="3823181"/>
              <a:chExt cx="2294861" cy="114153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CACE94-A683-9943-8E70-2039CD68A190}"/>
                  </a:ext>
                </a:extLst>
              </p:cNvPr>
              <p:cNvGrpSpPr/>
              <p:nvPr/>
            </p:nvGrpSpPr>
            <p:grpSpPr>
              <a:xfrm>
                <a:off x="2325858" y="4189795"/>
                <a:ext cx="1232115" cy="410705"/>
                <a:chOff x="2084522" y="4076054"/>
                <a:chExt cx="1232115" cy="410705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966ECD-DF69-3149-BE4E-40AD29F98EE8}"/>
                    </a:ext>
                  </a:extLst>
                </p:cNvPr>
                <p:cNvSpPr/>
                <p:nvPr/>
              </p:nvSpPr>
              <p:spPr>
                <a:xfrm>
                  <a:off x="2084522" y="4076054"/>
                  <a:ext cx="1232115" cy="41070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05405D6C-468B-104E-ABF1-59DE20EF56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5858" y="4142906"/>
                      <a:ext cx="75148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443B34E-83D3-0944-8088-99635CF2B7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25858" y="4142906"/>
                      <a:ext cx="75148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333" r="-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6CE2E14-EB6E-314D-AD21-FD36A6865C85}"/>
                  </a:ext>
                </a:extLst>
              </p:cNvPr>
              <p:cNvGrpSpPr/>
              <p:nvPr/>
            </p:nvGrpSpPr>
            <p:grpSpPr>
              <a:xfrm>
                <a:off x="1263112" y="3823181"/>
                <a:ext cx="456231" cy="456231"/>
                <a:chOff x="628650" y="3866827"/>
                <a:chExt cx="456231" cy="456231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4FDE56C-AEFF-FD4A-8C27-5F50C3359260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5D986EF-91AD-3741-9788-3FC8A86C91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86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66649F8-CF7B-7E44-8584-8AF06E128D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86782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500" r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E53BCB5-5C48-A040-878B-F9B66F60B409}"/>
                  </a:ext>
                </a:extLst>
              </p:cNvPr>
              <p:cNvGrpSpPr/>
              <p:nvPr/>
            </p:nvGrpSpPr>
            <p:grpSpPr>
              <a:xfrm>
                <a:off x="1263112" y="4508484"/>
                <a:ext cx="456231" cy="456231"/>
                <a:chOff x="628650" y="3866827"/>
                <a:chExt cx="456231" cy="456231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95F3F6D-D098-8F4B-B7B9-F7AF78DCD26D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47D6ED6-B23E-104D-AC78-94B930723C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829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AFF8D020-1877-454B-8C5D-2803CE1534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82999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6667" r="-2666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5281585-E310-E642-840A-7B8B857C1622}"/>
                  </a:ext>
                </a:extLst>
              </p:cNvPr>
              <p:cNvCxnSpPr>
                <a:stCxn id="33" idx="6"/>
                <a:endCxn id="35" idx="1"/>
              </p:cNvCxnSpPr>
              <p:nvPr/>
            </p:nvCxnSpPr>
            <p:spPr>
              <a:xfrm>
                <a:off x="1719343" y="4051297"/>
                <a:ext cx="606515" cy="3438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6C0FAA5-6419-8640-B007-DF2BA71651AF}"/>
                  </a:ext>
                </a:extLst>
              </p:cNvPr>
              <p:cNvCxnSpPr>
                <a:cxnSpLocks/>
                <a:stCxn id="31" idx="6"/>
                <a:endCxn id="35" idx="1"/>
              </p:cNvCxnSpPr>
              <p:nvPr/>
            </p:nvCxnSpPr>
            <p:spPr>
              <a:xfrm flipV="1">
                <a:off x="1719343" y="4395148"/>
                <a:ext cx="606515" cy="3414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D89FFD-B608-D044-8D93-8A1B34F0BE22}"/>
                </a:ext>
              </a:extLst>
            </p:cNvPr>
            <p:cNvGrpSpPr/>
            <p:nvPr/>
          </p:nvGrpSpPr>
          <p:grpSpPr>
            <a:xfrm>
              <a:off x="1263112" y="4395148"/>
              <a:ext cx="4167034" cy="1368208"/>
              <a:chOff x="1263112" y="4395148"/>
              <a:chExt cx="4167034" cy="136820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681111-ED59-9E41-8690-568DE908098E}"/>
                  </a:ext>
                </a:extLst>
              </p:cNvPr>
              <p:cNvGrpSpPr/>
              <p:nvPr/>
            </p:nvGrpSpPr>
            <p:grpSpPr>
              <a:xfrm>
                <a:off x="1263112" y="5307125"/>
                <a:ext cx="456231" cy="456231"/>
                <a:chOff x="628650" y="3866827"/>
                <a:chExt cx="456231" cy="456231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FE4E3C3-FA23-D24A-BB1B-53A84B76320D}"/>
                    </a:ext>
                  </a:extLst>
                </p:cNvPr>
                <p:cNvSpPr/>
                <p:nvPr/>
              </p:nvSpPr>
              <p:spPr>
                <a:xfrm>
                  <a:off x="628650" y="3866827"/>
                  <a:ext cx="456231" cy="456231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E3B44A9-B7D6-5841-BB37-92542F9ED8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3374" y="3956442"/>
                      <a:ext cx="16600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2D4514B-5D61-954E-99E7-8C1F66D02A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374" y="3956442"/>
                      <a:ext cx="166006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4286" r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CBD7C0D-E8B2-1445-96AF-71140016FB06}"/>
                  </a:ext>
                </a:extLst>
              </p:cNvPr>
              <p:cNvSpPr/>
              <p:nvPr/>
            </p:nvSpPr>
            <p:spPr>
              <a:xfrm>
                <a:off x="4198031" y="4533646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A394FDE-D170-4048-84D3-F46282BC52C8}"/>
                  </a:ext>
                </a:extLst>
              </p:cNvPr>
              <p:cNvCxnSpPr>
                <a:cxnSpLocks/>
                <a:stCxn id="24" idx="6"/>
                <a:endCxn id="20" idx="1"/>
              </p:cNvCxnSpPr>
              <p:nvPr/>
            </p:nvCxnSpPr>
            <p:spPr>
              <a:xfrm flipV="1">
                <a:off x="1719343" y="4738999"/>
                <a:ext cx="2478688" cy="7962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C1BD880-77F2-8147-BED7-5BE64896A1A3}"/>
                  </a:ext>
                </a:extLst>
              </p:cNvPr>
              <p:cNvCxnSpPr>
                <a:cxnSpLocks/>
                <a:stCxn id="35" idx="3"/>
                <a:endCxn id="20" idx="1"/>
              </p:cNvCxnSpPr>
              <p:nvPr/>
            </p:nvCxnSpPr>
            <p:spPr>
              <a:xfrm>
                <a:off x="3557973" y="4395148"/>
                <a:ext cx="640058" cy="3438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3560981-0AD4-2F40-95D8-8AEC3C3A6B69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219" y="4585521"/>
                    <a:ext cx="10137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B8AD771-AC47-4842-B62F-EF0F0C417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219" y="4585521"/>
                    <a:ext cx="101373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469" r="-1235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67FF02-B0D8-F542-A33A-9487C2D1E93D}"/>
                </a:ext>
              </a:extLst>
            </p:cNvPr>
            <p:cNvGrpSpPr/>
            <p:nvPr/>
          </p:nvGrpSpPr>
          <p:grpSpPr>
            <a:xfrm>
              <a:off x="5430146" y="4531245"/>
              <a:ext cx="1917019" cy="410705"/>
              <a:chOff x="5430146" y="4531245"/>
              <a:chExt cx="1917019" cy="41070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7D65D6-9B1B-A445-A892-03B27C52A92E}"/>
                  </a:ext>
                </a:extLst>
              </p:cNvPr>
              <p:cNvSpPr/>
              <p:nvPr/>
            </p:nvSpPr>
            <p:spPr>
              <a:xfrm>
                <a:off x="6115050" y="4531245"/>
                <a:ext cx="1232115" cy="4107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4787E01-4FC0-1F43-B454-51F28F40E29E}"/>
                  </a:ext>
                </a:extLst>
              </p:cNvPr>
              <p:cNvCxnSpPr>
                <a:cxnSpLocks/>
                <a:stCxn id="20" idx="3"/>
                <a:endCxn id="16" idx="1"/>
              </p:cNvCxnSpPr>
              <p:nvPr/>
            </p:nvCxnSpPr>
            <p:spPr>
              <a:xfrm flipV="1">
                <a:off x="5430146" y="4736598"/>
                <a:ext cx="684904" cy="24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2DD6AD5-E02F-4A4B-9386-95F12AD0F85A}"/>
                      </a:ext>
                    </a:extLst>
                  </p:cNvPr>
                  <p:cNvSpPr txBox="1"/>
                  <p:nvPr/>
                </p:nvSpPr>
                <p:spPr>
                  <a:xfrm>
                    <a:off x="6377644" y="4598099"/>
                    <a:ext cx="7069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74CC035-5B1F-2141-A4BB-7575CFA77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7644" y="4598099"/>
                    <a:ext cx="706925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772" r="-5263"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BDA8D-5F77-B049-B997-ABDD10CE98EA}"/>
                </a:ext>
              </a:extLst>
            </p:cNvPr>
            <p:cNvGrpSpPr/>
            <p:nvPr/>
          </p:nvGrpSpPr>
          <p:grpSpPr>
            <a:xfrm>
              <a:off x="851126" y="4548368"/>
              <a:ext cx="629713" cy="1175188"/>
              <a:chOff x="851126" y="4548368"/>
              <a:chExt cx="629713" cy="11751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4DCC85-43F0-E34D-B02B-770C347A742F}"/>
                  </a:ext>
                </a:extLst>
              </p:cNvPr>
              <p:cNvSpPr txBox="1"/>
              <p:nvPr/>
            </p:nvSpPr>
            <p:spPr>
              <a:xfrm>
                <a:off x="851126" y="4548368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6A8D3-9239-6245-9B41-EBD2AB497809}"/>
                  </a:ext>
                </a:extLst>
              </p:cNvPr>
              <p:cNvSpPr txBox="1"/>
              <p:nvPr/>
            </p:nvSpPr>
            <p:spPr>
              <a:xfrm>
                <a:off x="861875" y="5354224"/>
                <a:ext cx="61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F135FB-DC97-8148-90ED-7B4F79D18A51}"/>
              </a:ext>
            </a:extLst>
          </p:cNvPr>
          <p:cNvSpPr txBox="1"/>
          <p:nvPr/>
        </p:nvSpPr>
        <p:spPr>
          <a:xfrm>
            <a:off x="1004298" y="1033201"/>
            <a:ext cx="61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713C5C-F6E8-EE4A-BBD6-E8E945EB0C3C}"/>
                  </a:ext>
                </a:extLst>
              </p:cNvPr>
              <p:cNvSpPr txBox="1"/>
              <p:nvPr/>
            </p:nvSpPr>
            <p:spPr>
              <a:xfrm>
                <a:off x="1020244" y="3343295"/>
                <a:ext cx="3029099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=2∗1∗3=6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713C5C-F6E8-EE4A-BBD6-E8E945EB0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44" y="3343295"/>
                <a:ext cx="3029099" cy="526811"/>
              </a:xfrm>
              <a:prstGeom prst="rect">
                <a:avLst/>
              </a:prstGeom>
              <a:blipFill>
                <a:blip r:embed="rId11"/>
                <a:stretch>
                  <a:fillRect l="-1250" t="-2326" r="-125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277A58-DE30-E743-A283-5CA5F4598F58}"/>
                  </a:ext>
                </a:extLst>
              </p:cNvPr>
              <p:cNvSpPr txBox="1"/>
              <p:nvPr/>
            </p:nvSpPr>
            <p:spPr>
              <a:xfrm>
                <a:off x="4753674" y="3348533"/>
                <a:ext cx="2356351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=2∗1=2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277A58-DE30-E743-A283-5CA5F4598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674" y="3348533"/>
                <a:ext cx="2356351" cy="526811"/>
              </a:xfrm>
              <a:prstGeom prst="rect">
                <a:avLst/>
              </a:prstGeom>
              <a:blipFill>
                <a:blip r:embed="rId12"/>
                <a:stretch>
                  <a:fillRect l="-2139" t="-7317" r="-1604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53A9FCC8-4936-E948-BB7C-A87F9937B176}"/>
              </a:ext>
            </a:extLst>
          </p:cNvPr>
          <p:cNvGrpSpPr/>
          <p:nvPr/>
        </p:nvGrpSpPr>
        <p:grpSpPr>
          <a:xfrm>
            <a:off x="1881204" y="1631233"/>
            <a:ext cx="4340594" cy="352708"/>
            <a:chOff x="1881204" y="1631233"/>
            <a:chExt cx="4340594" cy="35270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9CD093-695D-054E-AE7C-CE8D354D9ACD}"/>
                </a:ext>
              </a:extLst>
            </p:cNvPr>
            <p:cNvCxnSpPr/>
            <p:nvPr/>
          </p:nvCxnSpPr>
          <p:spPr>
            <a:xfrm flipH="1">
              <a:off x="5571158" y="1963830"/>
              <a:ext cx="6506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D8DD97-8B84-9642-A743-DDE011B5B4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8985" y="1631233"/>
              <a:ext cx="640058" cy="3325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37D6A9A-206F-4545-9B48-FACCB6AFC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1204" y="1678448"/>
              <a:ext cx="584517" cy="3054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D77BE1-1A67-304F-8099-D51634202C93}"/>
              </a:ext>
            </a:extLst>
          </p:cNvPr>
          <p:cNvCxnSpPr>
            <a:cxnSpLocks/>
          </p:cNvCxnSpPr>
          <p:nvPr/>
        </p:nvCxnSpPr>
        <p:spPr>
          <a:xfrm flipH="1">
            <a:off x="1888076" y="1797322"/>
            <a:ext cx="2450969" cy="7947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D8B52-B311-F245-AD8C-63EFE697D4A2}"/>
              </a:ext>
            </a:extLst>
          </p:cNvPr>
          <p:cNvGrpSpPr/>
          <p:nvPr/>
        </p:nvGrpSpPr>
        <p:grpSpPr>
          <a:xfrm>
            <a:off x="1888074" y="1060001"/>
            <a:ext cx="4333724" cy="1737455"/>
            <a:chOff x="1888074" y="1059999"/>
            <a:chExt cx="4333724" cy="173745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99B4C8-E864-2048-8B5A-943977BD39D8}"/>
                </a:ext>
              </a:extLst>
            </p:cNvPr>
            <p:cNvCxnSpPr/>
            <p:nvPr/>
          </p:nvCxnSpPr>
          <p:spPr>
            <a:xfrm>
              <a:off x="1888074" y="1059999"/>
              <a:ext cx="577647" cy="34253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0246B6-9097-2640-9031-E53F3BAA82BC}"/>
                </a:ext>
              </a:extLst>
            </p:cNvPr>
            <p:cNvCxnSpPr/>
            <p:nvPr/>
          </p:nvCxnSpPr>
          <p:spPr>
            <a:xfrm>
              <a:off x="3749407" y="1429978"/>
              <a:ext cx="577647" cy="34253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420F7F-00C5-AC44-9034-EDD166508D76}"/>
                </a:ext>
              </a:extLst>
            </p:cNvPr>
            <p:cNvCxnSpPr>
              <a:cxnSpLocks/>
            </p:cNvCxnSpPr>
            <p:nvPr/>
          </p:nvCxnSpPr>
          <p:spPr>
            <a:xfrm>
              <a:off x="5583318" y="1769384"/>
              <a:ext cx="638480" cy="312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05F4E7-F6BB-164D-9994-935B89566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267" y="2009724"/>
              <a:ext cx="2339653" cy="78773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42D4CB-0128-0E44-996C-E841A1EBAC3F}"/>
                  </a:ext>
                </a:extLst>
              </p:cNvPr>
              <p:cNvSpPr txBox="1"/>
              <p:nvPr/>
            </p:nvSpPr>
            <p:spPr>
              <a:xfrm>
                <a:off x="1017694" y="4392872"/>
                <a:ext cx="49083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Forward pass (</a:t>
                </a:r>
                <a:r>
                  <a:rPr lang="en-US" sz="2000" dirty="0">
                    <a:solidFill>
                      <a:srgbClr val="00B050"/>
                    </a:solidFill>
                  </a:rPr>
                  <a:t>green</a:t>
                </a:r>
                <a:r>
                  <a:rPr lang="en-US" sz="2000" dirty="0"/>
                  <a:t>), compute the cost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42D4CB-0128-0E44-996C-E841A1EB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94" y="4392872"/>
                <a:ext cx="4908323" cy="400110"/>
              </a:xfrm>
              <a:prstGeom prst="rect">
                <a:avLst/>
              </a:prstGeom>
              <a:blipFill>
                <a:blip r:embed="rId13"/>
                <a:stretch>
                  <a:fillRect l="-1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80A140-6E43-9248-AC36-D7A43784E144}"/>
                  </a:ext>
                </a:extLst>
              </p:cNvPr>
              <p:cNvSpPr txBox="1"/>
              <p:nvPr/>
            </p:nvSpPr>
            <p:spPr>
              <a:xfrm>
                <a:off x="1017691" y="4873057"/>
                <a:ext cx="5990012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Backward pass (</a:t>
                </a:r>
                <a:r>
                  <a:rPr lang="en-US" sz="20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000" dirty="0"/>
                  <a:t>), compute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?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80A140-6E43-9248-AC36-D7A43784E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91" y="4873057"/>
                <a:ext cx="5990012" cy="544893"/>
              </a:xfrm>
              <a:prstGeom prst="rect">
                <a:avLst/>
              </a:prstGeom>
              <a:blipFill>
                <a:blip r:embed="rId14"/>
                <a:stretch>
                  <a:fillRect l="-1057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9D7-E368-F048-8321-F00F3398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5587"/>
            <a:ext cx="7886700" cy="9376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 function of nodes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56DD-8F68-D344-853E-F06B7434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D9CEE-BEE8-CC44-9709-9D58B7DE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8C23-D733-094D-A073-F9644F1D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293EA-EED9-9242-B11B-7E143D97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CD956F-A58B-7641-A530-26C2879F2B16}"/>
              </a:ext>
            </a:extLst>
          </p:cNvPr>
          <p:cNvGrpSpPr/>
          <p:nvPr/>
        </p:nvGrpSpPr>
        <p:grpSpPr>
          <a:xfrm>
            <a:off x="2508914" y="2573269"/>
            <a:ext cx="1033374" cy="558351"/>
            <a:chOff x="1995577" y="2581359"/>
            <a:chExt cx="1033374" cy="5583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BE2F43-0D90-9542-B67D-8A22FB55D6A6}"/>
                </a:ext>
              </a:extLst>
            </p:cNvPr>
            <p:cNvSpPr/>
            <p:nvPr/>
          </p:nvSpPr>
          <p:spPr>
            <a:xfrm>
              <a:off x="1995577" y="2581359"/>
              <a:ext cx="1033374" cy="558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DFB5B96-E6D3-CE43-A4FC-F7E3923B24B4}"/>
                    </a:ext>
                  </a:extLst>
                </p:cNvPr>
                <p:cNvSpPr txBox="1"/>
                <p:nvPr/>
              </p:nvSpPr>
              <p:spPr>
                <a:xfrm>
                  <a:off x="2373924" y="2712678"/>
                  <a:ext cx="2766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DFB5B96-E6D3-CE43-A4FC-F7E3923B2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924" y="2712678"/>
                  <a:ext cx="27667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868FDB-DE08-1840-923A-9B91D01A1F68}"/>
              </a:ext>
            </a:extLst>
          </p:cNvPr>
          <p:cNvCxnSpPr/>
          <p:nvPr/>
        </p:nvCxnSpPr>
        <p:spPr>
          <a:xfrm>
            <a:off x="3555942" y="2725975"/>
            <a:ext cx="8658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C027B-C9ED-B147-B5A3-0F16CB379B34}"/>
                  </a:ext>
                </a:extLst>
              </p:cNvPr>
              <p:cNvSpPr txBox="1"/>
              <p:nvPr/>
            </p:nvSpPr>
            <p:spPr>
              <a:xfrm>
                <a:off x="3555942" y="2284335"/>
                <a:ext cx="898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C027B-C9ED-B147-B5A3-0F16CB37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42" y="2284335"/>
                <a:ext cx="898216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E5548D-CA2F-794F-B131-61D43EE8F60D}"/>
              </a:ext>
            </a:extLst>
          </p:cNvPr>
          <p:cNvGrpSpPr/>
          <p:nvPr/>
        </p:nvGrpSpPr>
        <p:grpSpPr>
          <a:xfrm>
            <a:off x="4421790" y="2573269"/>
            <a:ext cx="1047028" cy="558351"/>
            <a:chOff x="2492347" y="2581359"/>
            <a:chExt cx="1047028" cy="5583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7CDB5B-629B-0A47-9309-BFC3418C0527}"/>
                </a:ext>
              </a:extLst>
            </p:cNvPr>
            <p:cNvSpPr/>
            <p:nvPr/>
          </p:nvSpPr>
          <p:spPr>
            <a:xfrm>
              <a:off x="2492347" y="2581359"/>
              <a:ext cx="1047028" cy="5583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8C872FA-27A4-9A47-8536-D942CF2C6A6B}"/>
                    </a:ext>
                  </a:extLst>
                </p:cNvPr>
                <p:cNvSpPr txBox="1"/>
                <p:nvPr/>
              </p:nvSpPr>
              <p:spPr>
                <a:xfrm>
                  <a:off x="2767716" y="2715801"/>
                  <a:ext cx="496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8C872FA-27A4-9A47-8536-D942CF2C6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716" y="2715801"/>
                  <a:ext cx="4962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00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53D329-098F-2E47-87CF-7B1ACDA2FF5C}"/>
                  </a:ext>
                </a:extLst>
              </p:cNvPr>
              <p:cNvSpPr txBox="1"/>
              <p:nvPr/>
            </p:nvSpPr>
            <p:spPr>
              <a:xfrm>
                <a:off x="4421790" y="2078617"/>
                <a:ext cx="1347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53D329-098F-2E47-87CF-7B1ACDA2F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90" y="2078617"/>
                <a:ext cx="1347164" cy="276999"/>
              </a:xfrm>
              <a:prstGeom prst="rect">
                <a:avLst/>
              </a:prstGeom>
              <a:blipFill>
                <a:blip r:embed="rId6"/>
                <a:stretch>
                  <a:fillRect l="-3774" r="-566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B40BA3-7998-7A42-8750-EDD349EA57CE}"/>
                  </a:ext>
                </a:extLst>
              </p:cNvPr>
              <p:cNvSpPr txBox="1"/>
              <p:nvPr/>
            </p:nvSpPr>
            <p:spPr>
              <a:xfrm>
                <a:off x="4630123" y="3349273"/>
                <a:ext cx="630365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B40BA3-7998-7A42-8750-EDD349EA5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23" y="3349273"/>
                <a:ext cx="630365" cy="573555"/>
              </a:xfrm>
              <a:prstGeom prst="rect">
                <a:avLst/>
              </a:prstGeom>
              <a:blipFill>
                <a:blip r:embed="rId7"/>
                <a:stretch>
                  <a:fillRect l="-8000" t="-4444" r="-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D0ADEB-4EDE-CE42-BC7C-8E1F2560EEC3}"/>
              </a:ext>
            </a:extLst>
          </p:cNvPr>
          <p:cNvCxnSpPr/>
          <p:nvPr/>
        </p:nvCxnSpPr>
        <p:spPr>
          <a:xfrm flipH="1">
            <a:off x="3555942" y="2984708"/>
            <a:ext cx="8658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71E9B7-8D7F-8647-92F9-C8ACEB608EEB}"/>
                  </a:ext>
                </a:extLst>
              </p:cNvPr>
              <p:cNvSpPr txBox="1"/>
              <p:nvPr/>
            </p:nvSpPr>
            <p:spPr>
              <a:xfrm>
                <a:off x="2314172" y="3349273"/>
                <a:ext cx="74578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71E9B7-8D7F-8647-92F9-C8ACEB60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172" y="3349273"/>
                <a:ext cx="745782" cy="573555"/>
              </a:xfrm>
              <a:prstGeom prst="rect">
                <a:avLst/>
              </a:prstGeom>
              <a:blipFill>
                <a:blip r:embed="rId8"/>
                <a:stretch>
                  <a:fillRect l="-6667" t="-4444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F96C46-A905-CE49-89A3-A8A491DD2361}"/>
                  </a:ext>
                </a:extLst>
              </p:cNvPr>
              <p:cNvSpPr txBox="1"/>
              <p:nvPr/>
            </p:nvSpPr>
            <p:spPr>
              <a:xfrm>
                <a:off x="2508914" y="4052712"/>
                <a:ext cx="1613390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F96C46-A905-CE49-89A3-A8A491DD2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914" y="4052712"/>
                <a:ext cx="1613390" cy="573555"/>
              </a:xfrm>
              <a:prstGeom prst="rect">
                <a:avLst/>
              </a:prstGeom>
              <a:blipFill>
                <a:blip r:embed="rId9"/>
                <a:stretch>
                  <a:fillRect l="-1563"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F1FD4D-59A9-E046-A824-0BE6F13B52A4}"/>
                  </a:ext>
                </a:extLst>
              </p:cNvPr>
              <p:cNvSpPr txBox="1"/>
              <p:nvPr/>
            </p:nvSpPr>
            <p:spPr>
              <a:xfrm>
                <a:off x="2513939" y="4770463"/>
                <a:ext cx="1092030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F1FD4D-59A9-E046-A824-0BE6F13B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939" y="4770463"/>
                <a:ext cx="1092030" cy="573555"/>
              </a:xfrm>
              <a:prstGeom prst="rect">
                <a:avLst/>
              </a:prstGeom>
              <a:blipFill>
                <a:blip r:embed="rId10"/>
                <a:stretch>
                  <a:fillRect l="-1149" t="-2174" r="-11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9FD964-BEB8-7C49-BA6C-96ED785ABE78}"/>
              </a:ext>
            </a:extLst>
          </p:cNvPr>
          <p:cNvCxnSpPr/>
          <p:nvPr/>
        </p:nvCxnSpPr>
        <p:spPr>
          <a:xfrm flipH="1">
            <a:off x="1643066" y="2981585"/>
            <a:ext cx="8658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CEDC5BB-CEFB-1549-B1F6-078D3E28D8F7}"/>
              </a:ext>
            </a:extLst>
          </p:cNvPr>
          <p:cNvSpPr/>
          <p:nvPr/>
        </p:nvSpPr>
        <p:spPr>
          <a:xfrm>
            <a:off x="4572002" y="3341179"/>
            <a:ext cx="784927" cy="632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EB9EA2-F036-6A4D-A626-F55010C6076C}"/>
                  </a:ext>
                </a:extLst>
              </p:cNvPr>
              <p:cNvSpPr txBox="1"/>
              <p:nvPr/>
            </p:nvSpPr>
            <p:spPr>
              <a:xfrm>
                <a:off x="3686727" y="3049170"/>
                <a:ext cx="636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EB9EA2-F036-6A4D-A626-F55010C6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27" y="3049170"/>
                <a:ext cx="636649" cy="276999"/>
              </a:xfrm>
              <a:prstGeom prst="rect">
                <a:avLst/>
              </a:prstGeom>
              <a:blipFill>
                <a:blip r:embed="rId11"/>
                <a:stretch>
                  <a:fillRect l="-5882" r="-19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971FD67-B4A3-D043-88AF-717342141123}"/>
              </a:ext>
            </a:extLst>
          </p:cNvPr>
          <p:cNvSpPr/>
          <p:nvPr/>
        </p:nvSpPr>
        <p:spPr>
          <a:xfrm>
            <a:off x="2757361" y="4750995"/>
            <a:ext cx="929364" cy="632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4D6C7C-6F23-8D42-B168-BBDB1D7E90E3}"/>
                  </a:ext>
                </a:extLst>
              </p:cNvPr>
              <p:cNvSpPr txBox="1"/>
              <p:nvPr/>
            </p:nvSpPr>
            <p:spPr>
              <a:xfrm>
                <a:off x="1858613" y="3049169"/>
                <a:ext cx="417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4D6C7C-6F23-8D42-B168-BBDB1D7E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613" y="3049169"/>
                <a:ext cx="417037" cy="276999"/>
              </a:xfrm>
              <a:prstGeom prst="rect">
                <a:avLst/>
              </a:prstGeom>
              <a:blipFill>
                <a:blip r:embed="rId12"/>
                <a:stretch>
                  <a:fillRect l="-11765" r="-294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050EBE-DFC8-2F41-8C63-AFC1BEFB4E37}"/>
              </a:ext>
            </a:extLst>
          </p:cNvPr>
          <p:cNvCxnSpPr/>
          <p:nvPr/>
        </p:nvCxnSpPr>
        <p:spPr>
          <a:xfrm>
            <a:off x="5468818" y="2725975"/>
            <a:ext cx="8658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8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4" grpId="0"/>
      <p:bldP spid="25" grpId="0"/>
      <p:bldP spid="27" grpId="0" animBg="1"/>
      <p:bldP spid="28" grpId="0"/>
      <p:bldP spid="29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943CBCC-09C3-A045-84A8-C6090BD9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692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Computation graph for logistic regression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A716-B738-D54E-8C45-0C82FA7A4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3040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9C058-B37A-6A4A-8E68-1F219BAF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9/18/18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F2CF9-7B16-AB40-A9A3-28385E13B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95E6B-F28F-9246-96E4-630434C4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EBDD-9272-BC46-AAF2-B0336BF7CFD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9F540-75F6-BF42-AF78-43D30A67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47" y="148150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F5A070-6A5C-9A44-874B-D54E66260375}"/>
                  </a:ext>
                </a:extLst>
              </p:cNvPr>
              <p:cNvSpPr txBox="1"/>
              <p:nvPr/>
            </p:nvSpPr>
            <p:spPr>
              <a:xfrm>
                <a:off x="1009992" y="1913768"/>
                <a:ext cx="130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F5A070-6A5C-9A44-874B-D54E6626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92" y="1913768"/>
                <a:ext cx="1309461" cy="276999"/>
              </a:xfrm>
              <a:prstGeom prst="rect">
                <a:avLst/>
              </a:prstGeom>
              <a:blipFill>
                <a:blip r:embed="rId3"/>
                <a:stretch>
                  <a:fillRect l="-1923" t="-4348" r="-288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DB7807-C59C-EF41-8F65-ACD8688CC826}"/>
                  </a:ext>
                </a:extLst>
              </p:cNvPr>
              <p:cNvSpPr txBox="1"/>
              <p:nvPr/>
            </p:nvSpPr>
            <p:spPr>
              <a:xfrm>
                <a:off x="1009992" y="2277722"/>
                <a:ext cx="242778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DB7807-C59C-EF41-8F65-ACD8688C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92" y="2277722"/>
                <a:ext cx="2427781" cy="525016"/>
              </a:xfrm>
              <a:prstGeom prst="rect">
                <a:avLst/>
              </a:prstGeom>
              <a:blipFill>
                <a:blip r:embed="rId4"/>
                <a:stretch>
                  <a:fillRect l="-2083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D0AAA-0390-064A-9464-878DA354A2C3}"/>
                  </a:ext>
                </a:extLst>
              </p:cNvPr>
              <p:cNvSpPr txBox="1"/>
              <p:nvPr/>
            </p:nvSpPr>
            <p:spPr>
              <a:xfrm>
                <a:off x="920977" y="2936949"/>
                <a:ext cx="4358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D0AAA-0390-064A-9464-878DA354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77" y="2936949"/>
                <a:ext cx="4358564" cy="276999"/>
              </a:xfrm>
              <a:prstGeom prst="rect">
                <a:avLst/>
              </a:prstGeom>
              <a:blipFill>
                <a:blip r:embed="rId5"/>
                <a:stretch>
                  <a:fillRect r="-29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CA03AA-13AD-004B-A4E2-6BC4A0485BEF}"/>
              </a:ext>
            </a:extLst>
          </p:cNvPr>
          <p:cNvCxnSpPr/>
          <p:nvPr/>
        </p:nvCxnSpPr>
        <p:spPr>
          <a:xfrm>
            <a:off x="1432295" y="2710832"/>
            <a:ext cx="232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E66BFC-221E-6345-94AE-3737A50F5FA7}"/>
              </a:ext>
            </a:extLst>
          </p:cNvPr>
          <p:cNvCxnSpPr>
            <a:cxnSpLocks/>
          </p:cNvCxnSpPr>
          <p:nvPr/>
        </p:nvCxnSpPr>
        <p:spPr>
          <a:xfrm>
            <a:off x="1009990" y="3275925"/>
            <a:ext cx="654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C2D165-9848-6240-88D9-1FDAC43E50A6}"/>
                  </a:ext>
                </a:extLst>
              </p:cNvPr>
              <p:cNvSpPr txBox="1"/>
              <p:nvPr/>
            </p:nvSpPr>
            <p:spPr>
              <a:xfrm>
                <a:off x="4366048" y="1812102"/>
                <a:ext cx="49453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loss</a:t>
                </a:r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C2D165-9848-6240-88D9-1FDAC43E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48" y="1812102"/>
                <a:ext cx="4945356" cy="400110"/>
              </a:xfrm>
              <a:prstGeom prst="rect">
                <a:avLst/>
              </a:prstGeom>
              <a:blipFill>
                <a:blip r:embed="rId6"/>
                <a:stretch>
                  <a:fillRect l="-1282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1D176CB-719E-D34B-90E8-5D701F6DCD8E}"/>
              </a:ext>
            </a:extLst>
          </p:cNvPr>
          <p:cNvSpPr txBox="1"/>
          <p:nvPr/>
        </p:nvSpPr>
        <p:spPr>
          <a:xfrm>
            <a:off x="4366050" y="2212836"/>
            <a:ext cx="472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= The </a:t>
            </a:r>
            <a:r>
              <a:rPr lang="en-US" sz="2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cost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of a single training example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789EEA9-6F5E-6547-97D5-C89ED4C6258B}"/>
              </a:ext>
            </a:extLst>
          </p:cNvPr>
          <p:cNvGrpSpPr/>
          <p:nvPr/>
        </p:nvGrpSpPr>
        <p:grpSpPr>
          <a:xfrm>
            <a:off x="1046799" y="3804603"/>
            <a:ext cx="7289574" cy="2245763"/>
            <a:chOff x="439691" y="3596528"/>
            <a:chExt cx="7289574" cy="2245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0C2477-72A7-914A-9B7D-0E482403A3DA}"/>
                    </a:ext>
                  </a:extLst>
                </p:cNvPr>
                <p:cNvSpPr/>
                <p:nvPr/>
              </p:nvSpPr>
              <p:spPr>
                <a:xfrm>
                  <a:off x="460210" y="359652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0C2477-72A7-914A-9B7D-0E482403A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10" y="3596528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E842BB3-CEC7-F249-9A37-018B67E7BE0C}"/>
                </a:ext>
              </a:extLst>
            </p:cNvPr>
            <p:cNvGrpSpPr/>
            <p:nvPr/>
          </p:nvGrpSpPr>
          <p:grpSpPr>
            <a:xfrm>
              <a:off x="439691" y="3781194"/>
              <a:ext cx="7289574" cy="2061097"/>
              <a:chOff x="439691" y="3781194"/>
              <a:chExt cx="7289574" cy="206109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1684299-3DFB-A542-AC91-0AAB05D932D1}"/>
                  </a:ext>
                </a:extLst>
              </p:cNvPr>
              <p:cNvSpPr/>
              <p:nvPr/>
            </p:nvSpPr>
            <p:spPr>
              <a:xfrm>
                <a:off x="1432293" y="4410159"/>
                <a:ext cx="254090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5CFD1AF-2FDB-6F4C-9689-FF11A983128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4012" y="4472139"/>
                    <a:ext cx="219746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5CFD1AF-2FDB-6F4C-9689-FF11A98312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012" y="4472139"/>
                    <a:ext cx="219746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75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5335BFB-F534-BB47-84CC-C5F5906595BC}"/>
                  </a:ext>
                </a:extLst>
              </p:cNvPr>
              <p:cNvSpPr/>
              <p:nvPr/>
            </p:nvSpPr>
            <p:spPr>
              <a:xfrm>
                <a:off x="4776836" y="4410159"/>
                <a:ext cx="108989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A62D995-C876-B543-8529-959C49B2A492}"/>
                      </a:ext>
                    </a:extLst>
                  </p:cNvPr>
                  <p:cNvSpPr/>
                  <p:nvPr/>
                </p:nvSpPr>
                <p:spPr>
                  <a:xfrm>
                    <a:off x="4745842" y="4425972"/>
                    <a:ext cx="11208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A62D995-C876-B543-8529-959C49B2A4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5842" y="4425972"/>
                    <a:ext cx="112088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2C823D-47E6-4F4E-B92B-21D1E63E85AE}"/>
                  </a:ext>
                </a:extLst>
              </p:cNvPr>
              <p:cNvSpPr/>
              <p:nvPr/>
            </p:nvSpPr>
            <p:spPr>
              <a:xfrm>
                <a:off x="6639375" y="4408886"/>
                <a:ext cx="108989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427601D-9F26-8A49-B66D-D31A48DEF955}"/>
                      </a:ext>
                    </a:extLst>
                  </p:cNvPr>
                  <p:cNvSpPr/>
                  <p:nvPr/>
                </p:nvSpPr>
                <p:spPr>
                  <a:xfrm>
                    <a:off x="6754914" y="4410159"/>
                    <a:ext cx="91159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427601D-9F26-8A49-B66D-D31A48DEF9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914" y="4410159"/>
                    <a:ext cx="91159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849B736-E93F-6A40-80BC-33EFBA52E341}"/>
                      </a:ext>
                    </a:extLst>
                  </p:cNvPr>
                  <p:cNvSpPr/>
                  <p:nvPr/>
                </p:nvSpPr>
                <p:spPr>
                  <a:xfrm>
                    <a:off x="439691" y="4012183"/>
                    <a:ext cx="5018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849B736-E93F-6A40-80BC-33EFBA52E3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1" y="4012183"/>
                    <a:ext cx="5018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C6C57E6-EF55-BC44-B6D9-10AB5CD224F6}"/>
                      </a:ext>
                    </a:extLst>
                  </p:cNvPr>
                  <p:cNvSpPr/>
                  <p:nvPr/>
                </p:nvSpPr>
                <p:spPr>
                  <a:xfrm>
                    <a:off x="439691" y="4465531"/>
                    <a:ext cx="4660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C6C57E6-EF55-BC44-B6D9-10AB5CD224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1" y="4465531"/>
                    <a:ext cx="46609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947AFC63-5BEA-9846-B9BE-A47976A51F97}"/>
                      </a:ext>
                    </a:extLst>
                  </p:cNvPr>
                  <p:cNvSpPr/>
                  <p:nvPr/>
                </p:nvSpPr>
                <p:spPr>
                  <a:xfrm>
                    <a:off x="454887" y="4907227"/>
                    <a:ext cx="5071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947AFC63-5BEA-9846-B9BE-A47976A51F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887" y="4907227"/>
                    <a:ext cx="50712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36BEC52-A6E1-B74D-865F-E33D43689B3A}"/>
                      </a:ext>
                    </a:extLst>
                  </p:cNvPr>
                  <p:cNvSpPr/>
                  <p:nvPr/>
                </p:nvSpPr>
                <p:spPr>
                  <a:xfrm>
                    <a:off x="507348" y="5421287"/>
                    <a:ext cx="367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36BEC52-A6E1-B74D-865F-E33D43689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48" y="5421287"/>
                    <a:ext cx="36766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87BE56-D00F-1C46-A4AF-FD1E15386115}"/>
                  </a:ext>
                </a:extLst>
              </p:cNvPr>
              <p:cNvSpPr/>
              <p:nvPr/>
            </p:nvSpPr>
            <p:spPr>
              <a:xfrm>
                <a:off x="452433" y="3996574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9CACD27-DDD7-DA49-969D-9D9626AA42DB}"/>
                  </a:ext>
                </a:extLst>
              </p:cNvPr>
              <p:cNvSpPr/>
              <p:nvPr/>
            </p:nvSpPr>
            <p:spPr>
              <a:xfrm>
                <a:off x="452433" y="4865219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8FE60F0-7A60-6C46-B77E-A97F363E3C72}"/>
                  </a:ext>
                </a:extLst>
              </p:cNvPr>
              <p:cNvSpPr/>
              <p:nvPr/>
            </p:nvSpPr>
            <p:spPr>
              <a:xfrm>
                <a:off x="467629" y="5388943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AB03EC3-85A7-CC40-B34E-390BAA1AF85F}"/>
                  </a:ext>
                </a:extLst>
              </p:cNvPr>
              <p:cNvCxnSpPr>
                <a:stCxn id="26" idx="3"/>
                <a:endCxn id="20" idx="1"/>
              </p:cNvCxnSpPr>
              <p:nvPr/>
            </p:nvCxnSpPr>
            <p:spPr>
              <a:xfrm>
                <a:off x="920977" y="3781194"/>
                <a:ext cx="511316" cy="8474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E9C712D-943E-204B-B457-998BC5E5AFBD}"/>
                  </a:ext>
                </a:extLst>
              </p:cNvPr>
              <p:cNvCxnSpPr>
                <a:cxnSpLocks/>
                <a:stCxn id="31" idx="6"/>
                <a:endCxn id="20" idx="1"/>
              </p:cNvCxnSpPr>
              <p:nvPr/>
            </p:nvCxnSpPr>
            <p:spPr>
              <a:xfrm>
                <a:off x="905781" y="4223248"/>
                <a:ext cx="526512" cy="4053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CCC8462-FFD1-C645-9617-E89334CA2424}"/>
                  </a:ext>
                </a:extLst>
              </p:cNvPr>
              <p:cNvCxnSpPr>
                <a:cxnSpLocks/>
                <a:stCxn id="28" idx="3"/>
                <a:endCxn id="20" idx="1"/>
              </p:cNvCxnSpPr>
              <p:nvPr/>
            </p:nvCxnSpPr>
            <p:spPr>
              <a:xfrm flipV="1">
                <a:off x="905781" y="4628644"/>
                <a:ext cx="526512" cy="215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4406322-854B-4F4A-B30C-E6353DBAC326}"/>
                  </a:ext>
                </a:extLst>
              </p:cNvPr>
              <p:cNvCxnSpPr>
                <a:cxnSpLocks/>
                <a:stCxn id="32" idx="6"/>
                <a:endCxn id="20" idx="1"/>
              </p:cNvCxnSpPr>
              <p:nvPr/>
            </p:nvCxnSpPr>
            <p:spPr>
              <a:xfrm flipV="1">
                <a:off x="905781" y="4628644"/>
                <a:ext cx="526512" cy="4632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2417E78-2D64-194C-BFD1-6CE1BF0B3F2D}"/>
                  </a:ext>
                </a:extLst>
              </p:cNvPr>
              <p:cNvCxnSpPr>
                <a:cxnSpLocks/>
                <a:stCxn id="33" idx="6"/>
                <a:endCxn id="20" idx="1"/>
              </p:cNvCxnSpPr>
              <p:nvPr/>
            </p:nvCxnSpPr>
            <p:spPr>
              <a:xfrm flipV="1">
                <a:off x="920977" y="4628644"/>
                <a:ext cx="511316" cy="9869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D8AF7B8-480D-E143-9AAA-90E9AE7FCF1F}"/>
                  </a:ext>
                </a:extLst>
              </p:cNvPr>
              <p:cNvCxnSpPr>
                <a:cxnSpLocks/>
                <a:stCxn id="20" idx="3"/>
                <a:endCxn id="22" idx="1"/>
              </p:cNvCxnSpPr>
              <p:nvPr/>
            </p:nvCxnSpPr>
            <p:spPr>
              <a:xfrm>
                <a:off x="3973193" y="4628644"/>
                <a:ext cx="8036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32D4A74-EA30-0C46-BAF8-6409CA67EB7F}"/>
                  </a:ext>
                </a:extLst>
              </p:cNvPr>
              <p:cNvCxnSpPr>
                <a:cxnSpLocks/>
                <a:stCxn id="22" idx="3"/>
                <a:endCxn id="24" idx="1"/>
              </p:cNvCxnSpPr>
              <p:nvPr/>
            </p:nvCxnSpPr>
            <p:spPr>
              <a:xfrm flipV="1">
                <a:off x="5866726" y="4627371"/>
                <a:ext cx="772649" cy="12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A5156B-1C7A-1A4D-844E-12EE9EA7FD19}"/>
              </a:ext>
            </a:extLst>
          </p:cNvPr>
          <p:cNvCxnSpPr/>
          <p:nvPr/>
        </p:nvCxnSpPr>
        <p:spPr>
          <a:xfrm flipH="1">
            <a:off x="6473836" y="4957211"/>
            <a:ext cx="7726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41D3F43-0891-B948-8AA5-D645C388F768}"/>
                  </a:ext>
                </a:extLst>
              </p:cNvPr>
              <p:cNvSpPr txBox="1"/>
              <p:nvPr/>
            </p:nvSpPr>
            <p:spPr>
              <a:xfrm>
                <a:off x="5711292" y="5260342"/>
                <a:ext cx="1576906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41D3F43-0891-B948-8AA5-D645C388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92" y="5260342"/>
                <a:ext cx="1576906" cy="468205"/>
              </a:xfrm>
              <a:prstGeom prst="rect">
                <a:avLst/>
              </a:prstGeom>
              <a:blipFill>
                <a:blip r:embed="rId15"/>
                <a:stretch>
                  <a:fillRect l="-2400" r="-16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673CE4-8587-1946-92ED-1385A6DC127F}"/>
              </a:ext>
            </a:extLst>
          </p:cNvPr>
          <p:cNvCxnSpPr/>
          <p:nvPr/>
        </p:nvCxnSpPr>
        <p:spPr>
          <a:xfrm flipH="1">
            <a:off x="4595113" y="4966825"/>
            <a:ext cx="7726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6DD2E63-A085-2343-AD09-6726A1A1393C}"/>
              </a:ext>
            </a:extLst>
          </p:cNvPr>
          <p:cNvSpPr txBox="1"/>
          <p:nvPr/>
        </p:nvSpPr>
        <p:spPr>
          <a:xfrm>
            <a:off x="5666053" y="5847451"/>
            <a:ext cx="186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“</a:t>
            </a:r>
            <a:r>
              <a:rPr lang="en-US" b="1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da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”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for short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1B3FEA-D2C4-7A4E-860B-5B5BE23A21F9}"/>
                  </a:ext>
                </a:extLst>
              </p:cNvPr>
              <p:cNvSpPr txBox="1"/>
              <p:nvPr/>
            </p:nvSpPr>
            <p:spPr>
              <a:xfrm>
                <a:off x="2252740" y="5260342"/>
                <a:ext cx="3103991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da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da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1B3FEA-D2C4-7A4E-860B-5B5BE23A2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740" y="5260342"/>
                <a:ext cx="3103991" cy="468205"/>
              </a:xfrm>
              <a:prstGeom prst="rect">
                <a:avLst/>
              </a:prstGeom>
              <a:blipFill>
                <a:blip r:embed="rId16"/>
                <a:stretch>
                  <a:fillRect l="-81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BD1C42-D00C-544A-BE1C-F425118C58AC}"/>
                  </a:ext>
                </a:extLst>
              </p:cNvPr>
              <p:cNvSpPr txBox="1"/>
              <p:nvPr/>
            </p:nvSpPr>
            <p:spPr>
              <a:xfrm>
                <a:off x="3301760" y="5831337"/>
                <a:ext cx="7402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DBD1C42-D00C-544A-BE1C-F425118C5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760" y="5831337"/>
                <a:ext cx="740203" cy="246221"/>
              </a:xfrm>
              <a:prstGeom prst="rect">
                <a:avLst/>
              </a:prstGeom>
              <a:blipFill>
                <a:blip r:embed="rId17"/>
                <a:stretch>
                  <a:fillRect l="-1695" r="-508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43C03853-8305-374C-BE82-BEEDA2454F22}"/>
              </a:ext>
            </a:extLst>
          </p:cNvPr>
          <p:cNvSpPr/>
          <p:nvPr/>
        </p:nvSpPr>
        <p:spPr>
          <a:xfrm>
            <a:off x="2594775" y="5776333"/>
            <a:ext cx="821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“</a:t>
            </a:r>
            <a:r>
              <a:rPr lang="en-US" b="1" dirty="0" err="1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dz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”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4F14AC9-5F6E-1D4D-BF31-FF6922CA00CF}"/>
              </a:ext>
            </a:extLst>
          </p:cNvPr>
          <p:cNvGrpSpPr/>
          <p:nvPr/>
        </p:nvGrpSpPr>
        <p:grpSpPr>
          <a:xfrm>
            <a:off x="1561345" y="4567528"/>
            <a:ext cx="432120" cy="1311061"/>
            <a:chOff x="1561345" y="4567526"/>
            <a:chExt cx="432120" cy="131106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7D22063-7F02-B443-B81E-506BC61D3E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1345" y="4567526"/>
              <a:ext cx="324099" cy="2353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813D9A-AC77-6F48-A42E-55E34B8E44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4121" y="4904108"/>
              <a:ext cx="315433" cy="2641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984C47-A588-0345-8B9B-4D6B49026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312" y="5047975"/>
              <a:ext cx="403153" cy="8306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26503A-E397-E947-B7F5-C875BD5C7190}"/>
                  </a:ext>
                </a:extLst>
              </p:cNvPr>
              <p:cNvSpPr txBox="1"/>
              <p:nvPr/>
            </p:nvSpPr>
            <p:spPr>
              <a:xfrm>
                <a:off x="2037903" y="3920351"/>
                <a:ext cx="3307059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26503A-E397-E947-B7F5-C875BD5C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903" y="3920351"/>
                <a:ext cx="3307059" cy="508473"/>
              </a:xfrm>
              <a:prstGeom prst="rect">
                <a:avLst/>
              </a:prstGeom>
              <a:blipFill>
                <a:blip r:embed="rId18"/>
                <a:stretch>
                  <a:fillRect l="-76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0340C705-572A-3241-8B2D-EB0C2271C4BC}"/>
              </a:ext>
            </a:extLst>
          </p:cNvPr>
          <p:cNvSpPr/>
          <p:nvPr/>
        </p:nvSpPr>
        <p:spPr>
          <a:xfrm>
            <a:off x="4408583" y="3621841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“</a:t>
            </a:r>
            <a:r>
              <a:rPr lang="en-US" b="1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dw</a:t>
            </a:r>
            <a:r>
              <a:rPr lang="en-US" b="1" baseline="-25000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ea typeface="Apple Symbols" panose="02000000000000000000" pitchFamily="2" charset="-79"/>
                <a:cs typeface="Courier New" panose="02070309020205020404" pitchFamily="49" charset="0"/>
              </a:rPr>
              <a:t>”</a:t>
            </a:r>
            <a:r>
              <a:rPr lang="en-US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CA7D73-2A3F-1E43-A624-C404368EDF21}"/>
                  </a:ext>
                </a:extLst>
              </p:cNvPr>
              <p:cNvSpPr txBox="1"/>
              <p:nvPr/>
            </p:nvSpPr>
            <p:spPr>
              <a:xfrm>
                <a:off x="4353179" y="1442458"/>
                <a:ext cx="2253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for “activation”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CA7D73-2A3F-1E43-A624-C404368ED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179" y="1442458"/>
                <a:ext cx="2253827" cy="369332"/>
              </a:xfrm>
              <a:prstGeom prst="rect">
                <a:avLst/>
              </a:prstGeom>
              <a:blipFill>
                <a:blip r:embed="rId2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4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60" grpId="0"/>
      <p:bldP spid="62" grpId="0"/>
      <p:bldP spid="63" grpId="0"/>
      <p:bldP spid="64" grpId="0"/>
      <p:bldP spid="65" grpId="0"/>
      <p:bldP spid="75" grpId="0"/>
      <p:bldP spid="7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2425</TotalTime>
  <Words>2139</Words>
  <Application>Microsoft Macintosh PowerPoint</Application>
  <PresentationFormat>On-screen Show (4:3)</PresentationFormat>
  <Paragraphs>542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Apple Symbols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Lecture 7: Computational Graph and Neural Network</vt:lpstr>
      <vt:lpstr>Recap</vt:lpstr>
      <vt:lpstr>Outline</vt:lpstr>
      <vt:lpstr>Computation Graph</vt:lpstr>
      <vt:lpstr>Input change leads to output change</vt:lpstr>
      <vt:lpstr>Derivative of J w.r.t a</vt:lpstr>
      <vt:lpstr>Derivative of J w.r.t all inputs</vt:lpstr>
      <vt:lpstr>The function of nodes</vt:lpstr>
      <vt:lpstr>Computation graph for logistic regression</vt:lpstr>
      <vt:lpstr>Compute gradients for m examples</vt:lpstr>
      <vt:lpstr>Vectorization</vt:lpstr>
      <vt:lpstr>Demo: vectorization vs. non-vectorization</vt:lpstr>
      <vt:lpstr>Vectorize logistic regression (forward)</vt:lpstr>
      <vt:lpstr>Vectorizing gradient computation (backward)</vt:lpstr>
      <vt:lpstr>Vectorizing gradient computation (cont.)</vt:lpstr>
      <vt:lpstr>Vectorizing logistic regression (recap)</vt:lpstr>
      <vt:lpstr>Wrapped into a single unit</vt:lpstr>
      <vt:lpstr>A neural network</vt:lpstr>
      <vt:lpstr>Formal definition</vt:lpstr>
      <vt:lpstr>Parameters</vt:lpstr>
      <vt:lpstr>Computing output (one training example)</vt:lpstr>
      <vt:lpstr>Vector representation</vt:lpstr>
      <vt:lpstr>Vector representation (cont.)</vt:lpstr>
      <vt:lpstr>Vectorizing multiple examples</vt:lpstr>
      <vt:lpstr>Vectorizing multiple examples (cont.)</vt:lpstr>
      <vt:lpstr>Explanation on vectorizing</vt:lpstr>
      <vt:lpstr>Recap of vectorizing multiple examples </vt:lpstr>
      <vt:lpstr>Why calling it a neural network?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443</cp:revision>
  <cp:lastPrinted>2018-09-18T17:32:05Z</cp:lastPrinted>
  <dcterms:created xsi:type="dcterms:W3CDTF">2018-09-13T20:33:02Z</dcterms:created>
  <dcterms:modified xsi:type="dcterms:W3CDTF">2018-09-26T17:00:51Z</dcterms:modified>
</cp:coreProperties>
</file>